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0"/>
  </p:notesMasterIdLst>
  <p:sldIdLst>
    <p:sldId id="272" r:id="rId5"/>
    <p:sldId id="275" r:id="rId6"/>
    <p:sldId id="267" r:id="rId7"/>
    <p:sldId id="278" r:id="rId8"/>
    <p:sldId id="276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302" r:id="rId19"/>
    <p:sldId id="303" r:id="rId20"/>
    <p:sldId id="304" r:id="rId21"/>
    <p:sldId id="305" r:id="rId22"/>
    <p:sldId id="306" r:id="rId23"/>
    <p:sldId id="288" r:id="rId24"/>
    <p:sldId id="289" r:id="rId25"/>
    <p:sldId id="290" r:id="rId26"/>
    <p:sldId id="291" r:id="rId27"/>
    <p:sldId id="307" r:id="rId28"/>
    <p:sldId id="292" r:id="rId29"/>
    <p:sldId id="308" r:id="rId30"/>
    <p:sldId id="309" r:id="rId31"/>
    <p:sldId id="310" r:id="rId32"/>
    <p:sldId id="311" r:id="rId33"/>
    <p:sldId id="321" r:id="rId34"/>
    <p:sldId id="322" r:id="rId35"/>
    <p:sldId id="323" r:id="rId36"/>
    <p:sldId id="324" r:id="rId37"/>
    <p:sldId id="312" r:id="rId38"/>
    <p:sldId id="318" r:id="rId39"/>
    <p:sldId id="325" r:id="rId40"/>
    <p:sldId id="326" r:id="rId41"/>
    <p:sldId id="313" r:id="rId42"/>
    <p:sldId id="314" r:id="rId43"/>
    <p:sldId id="315" r:id="rId44"/>
    <p:sldId id="316" r:id="rId45"/>
    <p:sldId id="317" r:id="rId46"/>
    <p:sldId id="319" r:id="rId47"/>
    <p:sldId id="320" r:id="rId48"/>
    <p:sldId id="277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E07C44-8A85-4F85-AF25-774F74B5AB47}" v="18" dt="2023-03-31T03:01:01.2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815" autoAdjust="0"/>
  </p:normalViewPr>
  <p:slideViewPr>
    <p:cSldViewPr snapToGrid="0">
      <p:cViewPr varScale="1">
        <p:scale>
          <a:sx n="70" d="100"/>
          <a:sy n="70" d="100"/>
        </p:scale>
        <p:origin x="117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서재학" userId="6766ee28-f51b-4c1d-99c6-7215769f0aa0" providerId="ADAL" clId="{BDE07C44-8A85-4F85-AF25-774F74B5AB47}"/>
    <pc:docChg chg="custSel addSld delSld modSld">
      <pc:chgData name="서재학" userId="6766ee28-f51b-4c1d-99c6-7215769f0aa0" providerId="ADAL" clId="{BDE07C44-8A85-4F85-AF25-774F74B5AB47}" dt="2023-03-31T03:01:32.212" v="194" actId="20577"/>
      <pc:docMkLst>
        <pc:docMk/>
      </pc:docMkLst>
      <pc:sldChg chg="modSp mod">
        <pc:chgData name="서재학" userId="6766ee28-f51b-4c1d-99c6-7215769f0aa0" providerId="ADAL" clId="{BDE07C44-8A85-4F85-AF25-774F74B5AB47}" dt="2023-03-31T02:53:01.695" v="112"/>
        <pc:sldMkLst>
          <pc:docMk/>
          <pc:sldMk cId="1216498579" sldId="267"/>
        </pc:sldMkLst>
        <pc:spChg chg="mod">
          <ac:chgData name="서재학" userId="6766ee28-f51b-4c1d-99c6-7215769f0aa0" providerId="ADAL" clId="{BDE07C44-8A85-4F85-AF25-774F74B5AB47}" dt="2023-03-31T02:53:01.695" v="112"/>
          <ac:spMkLst>
            <pc:docMk/>
            <pc:sldMk cId="1216498579" sldId="267"/>
            <ac:spMk id="8" creationId="{A51A8F24-E2F2-4E80-A6DD-97ACBF7C47E4}"/>
          </ac:spMkLst>
        </pc:spChg>
      </pc:sldChg>
      <pc:sldChg chg="modSp mod">
        <pc:chgData name="서재학" userId="6766ee28-f51b-4c1d-99c6-7215769f0aa0" providerId="ADAL" clId="{BDE07C44-8A85-4F85-AF25-774F74B5AB47}" dt="2023-03-31T03:01:01.257" v="186" actId="20577"/>
        <pc:sldMkLst>
          <pc:docMk/>
          <pc:sldMk cId="2343014641" sldId="312"/>
        </pc:sldMkLst>
        <pc:spChg chg="mod">
          <ac:chgData name="서재학" userId="6766ee28-f51b-4c1d-99c6-7215769f0aa0" providerId="ADAL" clId="{BDE07C44-8A85-4F85-AF25-774F74B5AB47}" dt="2023-03-31T03:01:01.257" v="186" actId="20577"/>
          <ac:spMkLst>
            <pc:docMk/>
            <pc:sldMk cId="2343014641" sldId="312"/>
            <ac:spMk id="3" creationId="{1BCE0F60-B378-4BDB-9081-43F9A72CB63D}"/>
          </ac:spMkLst>
        </pc:spChg>
      </pc:sldChg>
      <pc:sldChg chg="modSp mod">
        <pc:chgData name="서재학" userId="6766ee28-f51b-4c1d-99c6-7215769f0aa0" providerId="ADAL" clId="{BDE07C44-8A85-4F85-AF25-774F74B5AB47}" dt="2023-03-31T03:01:19.574" v="190" actId="1076"/>
        <pc:sldMkLst>
          <pc:docMk/>
          <pc:sldMk cId="2153509093" sldId="318"/>
        </pc:sldMkLst>
        <pc:spChg chg="mod">
          <ac:chgData name="서재학" userId="6766ee28-f51b-4c1d-99c6-7215769f0aa0" providerId="ADAL" clId="{BDE07C44-8A85-4F85-AF25-774F74B5AB47}" dt="2023-03-31T03:01:14.324" v="188" actId="20577"/>
          <ac:spMkLst>
            <pc:docMk/>
            <pc:sldMk cId="2153509093" sldId="318"/>
            <ac:spMk id="3" creationId="{1BCE0F60-B378-4BDB-9081-43F9A72CB63D}"/>
          </ac:spMkLst>
        </pc:spChg>
        <pc:picChg chg="mod">
          <ac:chgData name="서재학" userId="6766ee28-f51b-4c1d-99c6-7215769f0aa0" providerId="ADAL" clId="{BDE07C44-8A85-4F85-AF25-774F74B5AB47}" dt="2023-03-31T03:01:19.574" v="190" actId="1076"/>
          <ac:picMkLst>
            <pc:docMk/>
            <pc:sldMk cId="2153509093" sldId="318"/>
            <ac:picMk id="7" creationId="{B1B45975-C89C-4559-A628-82F106F8E0C7}"/>
          </ac:picMkLst>
        </pc:picChg>
      </pc:sldChg>
      <pc:sldChg chg="addSp delSp modSp add mod">
        <pc:chgData name="서재학" userId="6766ee28-f51b-4c1d-99c6-7215769f0aa0" providerId="ADAL" clId="{BDE07C44-8A85-4F85-AF25-774F74B5AB47}" dt="2023-03-31T03:01:25.834" v="192" actId="20577"/>
        <pc:sldMkLst>
          <pc:docMk/>
          <pc:sldMk cId="1208388817" sldId="325"/>
        </pc:sldMkLst>
        <pc:spChg chg="mod">
          <ac:chgData name="서재학" userId="6766ee28-f51b-4c1d-99c6-7215769f0aa0" providerId="ADAL" clId="{BDE07C44-8A85-4F85-AF25-774F74B5AB47}" dt="2023-03-31T03:01:25.834" v="192" actId="20577"/>
          <ac:spMkLst>
            <pc:docMk/>
            <pc:sldMk cId="1208388817" sldId="325"/>
            <ac:spMk id="3" creationId="{1BCE0F60-B378-4BDB-9081-43F9A72CB63D}"/>
          </ac:spMkLst>
        </pc:spChg>
        <pc:picChg chg="add mod">
          <ac:chgData name="서재학" userId="6766ee28-f51b-4c1d-99c6-7215769f0aa0" providerId="ADAL" clId="{BDE07C44-8A85-4F85-AF25-774F74B5AB47}" dt="2023-03-31T02:59:18.455" v="121" actId="1076"/>
          <ac:picMkLst>
            <pc:docMk/>
            <pc:sldMk cId="1208388817" sldId="325"/>
            <ac:picMk id="5" creationId="{58BE9364-B41D-9D3F-6468-EB3C43225F59}"/>
          </ac:picMkLst>
        </pc:picChg>
        <pc:picChg chg="del">
          <ac:chgData name="서재학" userId="6766ee28-f51b-4c1d-99c6-7215769f0aa0" providerId="ADAL" clId="{BDE07C44-8A85-4F85-AF25-774F74B5AB47}" dt="2023-03-31T02:58:33.309" v="117" actId="478"/>
          <ac:picMkLst>
            <pc:docMk/>
            <pc:sldMk cId="1208388817" sldId="325"/>
            <ac:picMk id="7" creationId="{B1B45975-C89C-4559-A628-82F106F8E0C7}"/>
          </ac:picMkLst>
        </pc:picChg>
      </pc:sldChg>
      <pc:sldChg chg="new del">
        <pc:chgData name="서재학" userId="6766ee28-f51b-4c1d-99c6-7215769f0aa0" providerId="ADAL" clId="{BDE07C44-8A85-4F85-AF25-774F74B5AB47}" dt="2023-03-31T02:58:24.222" v="114" actId="47"/>
        <pc:sldMkLst>
          <pc:docMk/>
          <pc:sldMk cId="2880080154" sldId="325"/>
        </pc:sldMkLst>
      </pc:sldChg>
      <pc:sldChg chg="addSp delSp modSp add mod">
        <pc:chgData name="서재학" userId="6766ee28-f51b-4c1d-99c6-7215769f0aa0" providerId="ADAL" clId="{BDE07C44-8A85-4F85-AF25-774F74B5AB47}" dt="2023-03-31T03:01:32.212" v="194" actId="20577"/>
        <pc:sldMkLst>
          <pc:docMk/>
          <pc:sldMk cId="772529990" sldId="326"/>
        </pc:sldMkLst>
        <pc:spChg chg="mod">
          <ac:chgData name="서재학" userId="6766ee28-f51b-4c1d-99c6-7215769f0aa0" providerId="ADAL" clId="{BDE07C44-8A85-4F85-AF25-774F74B5AB47}" dt="2023-03-31T03:01:32.212" v="194" actId="20577"/>
          <ac:spMkLst>
            <pc:docMk/>
            <pc:sldMk cId="772529990" sldId="326"/>
            <ac:spMk id="3" creationId="{1BCE0F60-B378-4BDB-9081-43F9A72CB63D}"/>
          </ac:spMkLst>
        </pc:spChg>
        <pc:picChg chg="add mod">
          <ac:chgData name="서재학" userId="6766ee28-f51b-4c1d-99c6-7215769f0aa0" providerId="ADAL" clId="{BDE07C44-8A85-4F85-AF25-774F74B5AB47}" dt="2023-03-31T02:59:55.226" v="126" actId="1076"/>
          <ac:picMkLst>
            <pc:docMk/>
            <pc:sldMk cId="772529990" sldId="326"/>
            <ac:picMk id="5" creationId="{A1B374D1-5273-A161-06E5-44AC1842D1ED}"/>
          </ac:picMkLst>
        </pc:picChg>
        <pc:picChg chg="del">
          <ac:chgData name="서재학" userId="6766ee28-f51b-4c1d-99c6-7215769f0aa0" providerId="ADAL" clId="{BDE07C44-8A85-4F85-AF25-774F74B5AB47}" dt="2023-03-31T02:58:36.001" v="118" actId="478"/>
          <ac:picMkLst>
            <pc:docMk/>
            <pc:sldMk cId="772529990" sldId="326"/>
            <ac:picMk id="7" creationId="{B1B45975-C89C-4559-A628-82F106F8E0C7}"/>
          </ac:picMkLst>
        </pc:picChg>
      </pc:sldChg>
    </pc:docChg>
  </pc:docChgLst>
  <pc:docChgLst>
    <pc:chgData name="Jay" userId="6766ee28-f51b-4c1d-99c6-7215769f0aa0" providerId="ADAL" clId="{39CB52B7-B8AB-4F8C-AB64-4F3029F6A654}"/>
    <pc:docChg chg="addSld delSld modSld">
      <pc:chgData name="Jay" userId="6766ee28-f51b-4c1d-99c6-7215769f0aa0" providerId="ADAL" clId="{39CB52B7-B8AB-4F8C-AB64-4F3029F6A654}" dt="2021-06-03T04:45:57.191" v="2" actId="47"/>
      <pc:docMkLst>
        <pc:docMk/>
      </pc:docMkLst>
      <pc:sldChg chg="del">
        <pc:chgData name="Jay" userId="6766ee28-f51b-4c1d-99c6-7215769f0aa0" providerId="ADAL" clId="{39CB52B7-B8AB-4F8C-AB64-4F3029F6A654}" dt="2021-06-03T04:45:57.191" v="2" actId="47"/>
        <pc:sldMkLst>
          <pc:docMk/>
          <pc:sldMk cId="2492921975" sldId="264"/>
        </pc:sldMkLst>
      </pc:sldChg>
      <pc:sldChg chg="add">
        <pc:chgData name="Jay" userId="6766ee28-f51b-4c1d-99c6-7215769f0aa0" providerId="ADAL" clId="{39CB52B7-B8AB-4F8C-AB64-4F3029F6A654}" dt="2021-06-03T04:45:36.605" v="0"/>
        <pc:sldMkLst>
          <pc:docMk/>
          <pc:sldMk cId="999243456" sldId="266"/>
        </pc:sldMkLst>
      </pc:sldChg>
      <pc:sldChg chg="add">
        <pc:chgData name="Jay" userId="6766ee28-f51b-4c1d-99c6-7215769f0aa0" providerId="ADAL" clId="{39CB52B7-B8AB-4F8C-AB64-4F3029F6A654}" dt="2021-06-03T04:45:36.605" v="0"/>
        <pc:sldMkLst>
          <pc:docMk/>
          <pc:sldMk cId="1216498579" sldId="267"/>
        </pc:sldMkLst>
      </pc:sldChg>
      <pc:sldChg chg="add">
        <pc:chgData name="Jay" userId="6766ee28-f51b-4c1d-99c6-7215769f0aa0" providerId="ADAL" clId="{39CB52B7-B8AB-4F8C-AB64-4F3029F6A654}" dt="2021-06-03T04:45:36.605" v="0"/>
        <pc:sldMkLst>
          <pc:docMk/>
          <pc:sldMk cId="868603374" sldId="268"/>
        </pc:sldMkLst>
      </pc:sldChg>
      <pc:sldChg chg="add">
        <pc:chgData name="Jay" userId="6766ee28-f51b-4c1d-99c6-7215769f0aa0" providerId="ADAL" clId="{39CB52B7-B8AB-4F8C-AB64-4F3029F6A654}" dt="2021-06-03T04:45:36.605" v="0"/>
        <pc:sldMkLst>
          <pc:docMk/>
          <pc:sldMk cId="2656733481" sldId="269"/>
        </pc:sldMkLst>
      </pc:sldChg>
      <pc:sldChg chg="add">
        <pc:chgData name="Jay" userId="6766ee28-f51b-4c1d-99c6-7215769f0aa0" providerId="ADAL" clId="{39CB52B7-B8AB-4F8C-AB64-4F3029F6A654}" dt="2021-06-03T04:45:36.605" v="0"/>
        <pc:sldMkLst>
          <pc:docMk/>
          <pc:sldMk cId="2474016952" sldId="270"/>
        </pc:sldMkLst>
      </pc:sldChg>
      <pc:sldChg chg="add">
        <pc:chgData name="Jay" userId="6766ee28-f51b-4c1d-99c6-7215769f0aa0" providerId="ADAL" clId="{39CB52B7-B8AB-4F8C-AB64-4F3029F6A654}" dt="2021-06-03T04:45:36.605" v="0"/>
        <pc:sldMkLst>
          <pc:docMk/>
          <pc:sldMk cId="2857104835" sldId="271"/>
        </pc:sldMkLst>
      </pc:sldChg>
      <pc:sldChg chg="add">
        <pc:chgData name="Jay" userId="6766ee28-f51b-4c1d-99c6-7215769f0aa0" providerId="ADAL" clId="{39CB52B7-B8AB-4F8C-AB64-4F3029F6A654}" dt="2021-06-03T04:45:49.210" v="1"/>
        <pc:sldMkLst>
          <pc:docMk/>
          <pc:sldMk cId="2260655450" sldId="272"/>
        </pc:sldMkLst>
      </pc:sldChg>
    </pc:docChg>
  </pc:docChgLst>
  <pc:docChgLst>
    <pc:chgData name="서재학" userId="6766ee28-f51b-4c1d-99c6-7215769f0aa0" providerId="ADAL" clId="{420C4355-758E-4B6A-A76E-24B1D1A1F2D8}"/>
    <pc:docChg chg="undo custSel addSld modSld sldOrd">
      <pc:chgData name="서재학" userId="6766ee28-f51b-4c1d-99c6-7215769f0aa0" providerId="ADAL" clId="{420C4355-758E-4B6A-A76E-24B1D1A1F2D8}" dt="2023-03-30T02:42:12.368" v="1544" actId="20577"/>
      <pc:docMkLst>
        <pc:docMk/>
      </pc:docMkLst>
      <pc:sldChg chg="modSp mod">
        <pc:chgData name="서재학" userId="6766ee28-f51b-4c1d-99c6-7215769f0aa0" providerId="ADAL" clId="{420C4355-758E-4B6A-A76E-24B1D1A1F2D8}" dt="2023-03-30T01:45:58.705" v="25" actId="20577"/>
        <pc:sldMkLst>
          <pc:docMk/>
          <pc:sldMk cId="1216498579" sldId="267"/>
        </pc:sldMkLst>
        <pc:spChg chg="mod">
          <ac:chgData name="서재학" userId="6766ee28-f51b-4c1d-99c6-7215769f0aa0" providerId="ADAL" clId="{420C4355-758E-4B6A-A76E-24B1D1A1F2D8}" dt="2023-03-30T01:45:58.705" v="25" actId="20577"/>
          <ac:spMkLst>
            <pc:docMk/>
            <pc:sldMk cId="1216498579" sldId="267"/>
            <ac:spMk id="2" creationId="{1406AB36-2CD8-44D8-987A-52AEB29880F5}"/>
          </ac:spMkLst>
        </pc:spChg>
      </pc:sldChg>
      <pc:sldChg chg="ord">
        <pc:chgData name="서재학" userId="6766ee28-f51b-4c1d-99c6-7215769f0aa0" providerId="ADAL" clId="{420C4355-758E-4B6A-A76E-24B1D1A1F2D8}" dt="2023-03-30T02:23:50.870" v="984"/>
        <pc:sldMkLst>
          <pc:docMk/>
          <pc:sldMk cId="2807237213" sldId="277"/>
        </pc:sldMkLst>
      </pc:sldChg>
      <pc:sldChg chg="addSp delSp modSp mod">
        <pc:chgData name="서재학" userId="6766ee28-f51b-4c1d-99c6-7215769f0aa0" providerId="ADAL" clId="{420C4355-758E-4B6A-A76E-24B1D1A1F2D8}" dt="2023-03-30T01:59:21.383" v="100" actId="1038"/>
        <pc:sldMkLst>
          <pc:docMk/>
          <pc:sldMk cId="3911004018" sldId="292"/>
        </pc:sldMkLst>
        <pc:picChg chg="add mod">
          <ac:chgData name="서재학" userId="6766ee28-f51b-4c1d-99c6-7215769f0aa0" providerId="ADAL" clId="{420C4355-758E-4B6A-A76E-24B1D1A1F2D8}" dt="2023-03-30T01:59:21.383" v="100" actId="1038"/>
          <ac:picMkLst>
            <pc:docMk/>
            <pc:sldMk cId="3911004018" sldId="292"/>
            <ac:picMk id="5" creationId="{5E971344-2C86-6001-8FDA-4A13FB1FD6F7}"/>
          </ac:picMkLst>
        </pc:picChg>
        <pc:picChg chg="del">
          <ac:chgData name="서재학" userId="6766ee28-f51b-4c1d-99c6-7215769f0aa0" providerId="ADAL" clId="{420C4355-758E-4B6A-A76E-24B1D1A1F2D8}" dt="2023-03-30T01:59:08.518" v="89" actId="478"/>
          <ac:picMkLst>
            <pc:docMk/>
            <pc:sldMk cId="3911004018" sldId="292"/>
            <ac:picMk id="6" creationId="{FFC517D7-B986-48C9-AD5B-5DC75AEDFDEE}"/>
          </ac:picMkLst>
        </pc:picChg>
      </pc:sldChg>
      <pc:sldChg chg="modSp mod">
        <pc:chgData name="서재학" userId="6766ee28-f51b-4c1d-99c6-7215769f0aa0" providerId="ADAL" clId="{420C4355-758E-4B6A-A76E-24B1D1A1F2D8}" dt="2023-03-30T01:47:07.713" v="52" actId="20577"/>
        <pc:sldMkLst>
          <pc:docMk/>
          <pc:sldMk cId="2343014641" sldId="312"/>
        </pc:sldMkLst>
        <pc:spChg chg="mod">
          <ac:chgData name="서재학" userId="6766ee28-f51b-4c1d-99c6-7215769f0aa0" providerId="ADAL" clId="{420C4355-758E-4B6A-A76E-24B1D1A1F2D8}" dt="2023-03-30T01:47:04.640" v="50" actId="20577"/>
          <ac:spMkLst>
            <pc:docMk/>
            <pc:sldMk cId="2343014641" sldId="312"/>
            <ac:spMk id="2" creationId="{1406AB36-2CD8-44D8-987A-52AEB29880F5}"/>
          </ac:spMkLst>
        </pc:spChg>
        <pc:spChg chg="mod">
          <ac:chgData name="서재학" userId="6766ee28-f51b-4c1d-99c6-7215769f0aa0" providerId="ADAL" clId="{420C4355-758E-4B6A-A76E-24B1D1A1F2D8}" dt="2023-03-30T01:47:07.713" v="52" actId="20577"/>
          <ac:spMkLst>
            <pc:docMk/>
            <pc:sldMk cId="2343014641" sldId="312"/>
            <ac:spMk id="3" creationId="{1BCE0F60-B378-4BDB-9081-43F9A72CB63D}"/>
          </ac:spMkLst>
        </pc:spChg>
      </pc:sldChg>
      <pc:sldChg chg="modSp mod">
        <pc:chgData name="서재학" userId="6766ee28-f51b-4c1d-99c6-7215769f0aa0" providerId="ADAL" clId="{420C4355-758E-4B6A-A76E-24B1D1A1F2D8}" dt="2023-03-30T01:47:17.857" v="56" actId="20577"/>
        <pc:sldMkLst>
          <pc:docMk/>
          <pc:sldMk cId="2153509093" sldId="318"/>
        </pc:sldMkLst>
        <pc:spChg chg="mod">
          <ac:chgData name="서재학" userId="6766ee28-f51b-4c1d-99c6-7215769f0aa0" providerId="ADAL" clId="{420C4355-758E-4B6A-A76E-24B1D1A1F2D8}" dt="2023-03-30T01:47:14.232" v="54" actId="20577"/>
          <ac:spMkLst>
            <pc:docMk/>
            <pc:sldMk cId="2153509093" sldId="318"/>
            <ac:spMk id="2" creationId="{1406AB36-2CD8-44D8-987A-52AEB29880F5}"/>
          </ac:spMkLst>
        </pc:spChg>
        <pc:spChg chg="mod">
          <ac:chgData name="서재학" userId="6766ee28-f51b-4c1d-99c6-7215769f0aa0" providerId="ADAL" clId="{420C4355-758E-4B6A-A76E-24B1D1A1F2D8}" dt="2023-03-30T01:47:17.857" v="56" actId="20577"/>
          <ac:spMkLst>
            <pc:docMk/>
            <pc:sldMk cId="2153509093" sldId="318"/>
            <ac:spMk id="3" creationId="{1BCE0F60-B378-4BDB-9081-43F9A72CB63D}"/>
          </ac:spMkLst>
        </pc:spChg>
      </pc:sldChg>
      <pc:sldChg chg="addSp modSp mod">
        <pc:chgData name="서재학" userId="6766ee28-f51b-4c1d-99c6-7215769f0aa0" providerId="ADAL" clId="{420C4355-758E-4B6A-A76E-24B1D1A1F2D8}" dt="2023-03-30T02:26:11.030" v="1031"/>
        <pc:sldMkLst>
          <pc:docMk/>
          <pc:sldMk cId="3612062317" sldId="319"/>
        </pc:sldMkLst>
        <pc:spChg chg="add mod">
          <ac:chgData name="서재학" userId="6766ee28-f51b-4c1d-99c6-7215769f0aa0" providerId="ADAL" clId="{420C4355-758E-4B6A-A76E-24B1D1A1F2D8}" dt="2023-03-30T02:26:11.030" v="1031"/>
          <ac:spMkLst>
            <pc:docMk/>
            <pc:sldMk cId="3612062317" sldId="319"/>
            <ac:spMk id="2" creationId="{4F266F14-66F6-8E94-3106-C63A427617F0}"/>
          </ac:spMkLst>
        </pc:spChg>
      </pc:sldChg>
      <pc:sldChg chg="addSp delSp modSp add mod modNotesTx">
        <pc:chgData name="서재학" userId="6766ee28-f51b-4c1d-99c6-7215769f0aa0" providerId="ADAL" clId="{420C4355-758E-4B6A-A76E-24B1D1A1F2D8}" dt="2023-03-30T02:06:00.966" v="421" actId="478"/>
        <pc:sldMkLst>
          <pc:docMk/>
          <pc:sldMk cId="3965001179" sldId="321"/>
        </pc:sldMkLst>
        <pc:spChg chg="mod">
          <ac:chgData name="서재학" userId="6766ee28-f51b-4c1d-99c6-7215769f0aa0" providerId="ADAL" clId="{420C4355-758E-4B6A-A76E-24B1D1A1F2D8}" dt="2023-03-30T01:46:44.856" v="38"/>
          <ac:spMkLst>
            <pc:docMk/>
            <pc:sldMk cId="3965001179" sldId="321"/>
            <ac:spMk id="2" creationId="{1406AB36-2CD8-44D8-987A-52AEB29880F5}"/>
          </ac:spMkLst>
        </pc:spChg>
        <pc:spChg chg="mod">
          <ac:chgData name="서재학" userId="6766ee28-f51b-4c1d-99c6-7215769f0aa0" providerId="ADAL" clId="{420C4355-758E-4B6A-A76E-24B1D1A1F2D8}" dt="2023-03-30T01:46:56.024" v="48"/>
          <ac:spMkLst>
            <pc:docMk/>
            <pc:sldMk cId="3965001179" sldId="321"/>
            <ac:spMk id="3" creationId="{1BCE0F60-B378-4BDB-9081-43F9A72CB63D}"/>
          </ac:spMkLst>
        </pc:spChg>
        <pc:spChg chg="add mod">
          <ac:chgData name="서재학" userId="6766ee28-f51b-4c1d-99c6-7215769f0aa0" providerId="ADAL" clId="{420C4355-758E-4B6A-A76E-24B1D1A1F2D8}" dt="2023-03-30T02:02:38.381" v="122" actId="164"/>
          <ac:spMkLst>
            <pc:docMk/>
            <pc:sldMk cId="3965001179" sldId="321"/>
            <ac:spMk id="8" creationId="{C60CC681-D884-797E-D665-70F0479CEFED}"/>
          </ac:spMkLst>
        </pc:spChg>
        <pc:spChg chg="mod">
          <ac:chgData name="서재학" userId="6766ee28-f51b-4c1d-99c6-7215769f0aa0" providerId="ADAL" clId="{420C4355-758E-4B6A-A76E-24B1D1A1F2D8}" dt="2023-03-30T02:02:38.381" v="122" actId="164"/>
          <ac:spMkLst>
            <pc:docMk/>
            <pc:sldMk cId="3965001179" sldId="321"/>
            <ac:spMk id="9" creationId="{BFC75E61-4A74-41EE-A937-C7B4BAE1C32D}"/>
          </ac:spMkLst>
        </pc:spChg>
        <pc:spChg chg="add mod">
          <ac:chgData name="서재학" userId="6766ee28-f51b-4c1d-99c6-7215769f0aa0" providerId="ADAL" clId="{420C4355-758E-4B6A-A76E-24B1D1A1F2D8}" dt="2023-03-30T02:02:38.381" v="122" actId="164"/>
          <ac:spMkLst>
            <pc:docMk/>
            <pc:sldMk cId="3965001179" sldId="321"/>
            <ac:spMk id="10" creationId="{9E185E7B-76F1-36E6-DC52-3C89589F6819}"/>
          </ac:spMkLst>
        </pc:spChg>
        <pc:spChg chg="add mod">
          <ac:chgData name="서재학" userId="6766ee28-f51b-4c1d-99c6-7215769f0aa0" providerId="ADAL" clId="{420C4355-758E-4B6A-A76E-24B1D1A1F2D8}" dt="2023-03-30T02:03:07.212" v="189" actId="1037"/>
          <ac:spMkLst>
            <pc:docMk/>
            <pc:sldMk cId="3965001179" sldId="321"/>
            <ac:spMk id="12" creationId="{06E6DA12-05C7-B2A1-6C93-63A1A5CF10D0}"/>
          </ac:spMkLst>
        </pc:spChg>
        <pc:spChg chg="add mod">
          <ac:chgData name="서재학" userId="6766ee28-f51b-4c1d-99c6-7215769f0aa0" providerId="ADAL" clId="{420C4355-758E-4B6A-A76E-24B1D1A1F2D8}" dt="2023-03-30T02:03:29.463" v="361" actId="20577"/>
          <ac:spMkLst>
            <pc:docMk/>
            <pc:sldMk cId="3965001179" sldId="321"/>
            <ac:spMk id="13" creationId="{A1B2B1CC-A6EF-1EC5-3A0B-6DA11525A359}"/>
          </ac:spMkLst>
        </pc:spChg>
        <pc:spChg chg="add mod">
          <ac:chgData name="서재학" userId="6766ee28-f51b-4c1d-99c6-7215769f0aa0" providerId="ADAL" clId="{420C4355-758E-4B6A-A76E-24B1D1A1F2D8}" dt="2023-03-30T02:03:32.561" v="363" actId="20577"/>
          <ac:spMkLst>
            <pc:docMk/>
            <pc:sldMk cId="3965001179" sldId="321"/>
            <ac:spMk id="14" creationId="{F4199431-F3CF-E6BD-6DCA-DF1487985DCD}"/>
          </ac:spMkLst>
        </pc:spChg>
        <pc:grpChg chg="add mod">
          <ac:chgData name="서재학" userId="6766ee28-f51b-4c1d-99c6-7215769f0aa0" providerId="ADAL" clId="{420C4355-758E-4B6A-A76E-24B1D1A1F2D8}" dt="2023-03-30T02:02:40.620" v="123" actId="1076"/>
          <ac:grpSpMkLst>
            <pc:docMk/>
            <pc:sldMk cId="3965001179" sldId="321"/>
            <ac:grpSpMk id="11" creationId="{941993B4-2DB0-17F1-8FF6-E29FE193D0B4}"/>
          </ac:grpSpMkLst>
        </pc:grpChg>
        <pc:picChg chg="del">
          <ac:chgData name="서재학" userId="6766ee28-f51b-4c1d-99c6-7215769f0aa0" providerId="ADAL" clId="{420C4355-758E-4B6A-A76E-24B1D1A1F2D8}" dt="2023-03-30T01:47:52.377" v="88" actId="478"/>
          <ac:picMkLst>
            <pc:docMk/>
            <pc:sldMk cId="3965001179" sldId="321"/>
            <ac:picMk id="5" creationId="{0316581A-3EBF-48DD-97C2-673DD6E31DA5}"/>
          </ac:picMkLst>
        </pc:picChg>
        <pc:picChg chg="del">
          <ac:chgData name="서재학" userId="6766ee28-f51b-4c1d-99c6-7215769f0aa0" providerId="ADAL" clId="{420C4355-758E-4B6A-A76E-24B1D1A1F2D8}" dt="2023-03-30T01:47:37.763" v="57" actId="478"/>
          <ac:picMkLst>
            <pc:docMk/>
            <pc:sldMk cId="3965001179" sldId="321"/>
            <ac:picMk id="6" creationId="{E2EDD5EE-9A2E-4168-9600-92BA74927FDC}"/>
          </ac:picMkLst>
        </pc:picChg>
        <pc:picChg chg="add mod ord">
          <ac:chgData name="서재학" userId="6766ee28-f51b-4c1d-99c6-7215769f0aa0" providerId="ADAL" clId="{420C4355-758E-4B6A-A76E-24B1D1A1F2D8}" dt="2023-03-30T02:02:38.381" v="122" actId="164"/>
          <ac:picMkLst>
            <pc:docMk/>
            <pc:sldMk cId="3965001179" sldId="321"/>
            <ac:picMk id="7" creationId="{6477DC19-E963-5E44-9DFD-F040A2BE9214}"/>
          </ac:picMkLst>
        </pc:picChg>
        <pc:picChg chg="add del">
          <ac:chgData name="서재학" userId="6766ee28-f51b-4c1d-99c6-7215769f0aa0" providerId="ADAL" clId="{420C4355-758E-4B6A-A76E-24B1D1A1F2D8}" dt="2023-03-30T02:06:00.966" v="421" actId="478"/>
          <ac:picMkLst>
            <pc:docMk/>
            <pc:sldMk cId="3965001179" sldId="321"/>
            <ac:picMk id="16" creationId="{88CB7812-8C33-4C73-9F1A-B5FE7F522DFE}"/>
          </ac:picMkLst>
        </pc:picChg>
      </pc:sldChg>
      <pc:sldChg chg="addSp delSp modSp add mod modNotesTx">
        <pc:chgData name="서재학" userId="6766ee28-f51b-4c1d-99c6-7215769f0aa0" providerId="ADAL" clId="{420C4355-758E-4B6A-A76E-24B1D1A1F2D8}" dt="2023-03-30T02:13:22.724" v="695" actId="478"/>
        <pc:sldMkLst>
          <pc:docMk/>
          <pc:sldMk cId="237032807" sldId="322"/>
        </pc:sldMkLst>
        <pc:spChg chg="add mod">
          <ac:chgData name="서재학" userId="6766ee28-f51b-4c1d-99c6-7215769f0aa0" providerId="ADAL" clId="{420C4355-758E-4B6A-A76E-24B1D1A1F2D8}" dt="2023-03-30T02:09:49.432" v="674" actId="164"/>
          <ac:spMkLst>
            <pc:docMk/>
            <pc:sldMk cId="237032807" sldId="322"/>
            <ac:spMk id="6" creationId="{68104BE9-A630-33D2-BE20-E39F147F7253}"/>
          </ac:spMkLst>
        </pc:spChg>
        <pc:spChg chg="mod topLvl">
          <ac:chgData name="서재학" userId="6766ee28-f51b-4c1d-99c6-7215769f0aa0" providerId="ADAL" clId="{420C4355-758E-4B6A-A76E-24B1D1A1F2D8}" dt="2023-03-30T02:09:49.432" v="674" actId="164"/>
          <ac:spMkLst>
            <pc:docMk/>
            <pc:sldMk cId="237032807" sldId="322"/>
            <ac:spMk id="8" creationId="{C60CC681-D884-797E-D665-70F0479CEFED}"/>
          </ac:spMkLst>
        </pc:spChg>
        <pc:spChg chg="mod topLvl">
          <ac:chgData name="서재학" userId="6766ee28-f51b-4c1d-99c6-7215769f0aa0" providerId="ADAL" clId="{420C4355-758E-4B6A-A76E-24B1D1A1F2D8}" dt="2023-03-30T02:09:49.432" v="674" actId="164"/>
          <ac:spMkLst>
            <pc:docMk/>
            <pc:sldMk cId="237032807" sldId="322"/>
            <ac:spMk id="9" creationId="{BFC75E61-4A74-41EE-A937-C7B4BAE1C32D}"/>
          </ac:spMkLst>
        </pc:spChg>
        <pc:spChg chg="mod topLvl">
          <ac:chgData name="서재학" userId="6766ee28-f51b-4c1d-99c6-7215769f0aa0" providerId="ADAL" clId="{420C4355-758E-4B6A-A76E-24B1D1A1F2D8}" dt="2023-03-30T02:09:49.432" v="674" actId="164"/>
          <ac:spMkLst>
            <pc:docMk/>
            <pc:sldMk cId="237032807" sldId="322"/>
            <ac:spMk id="10" creationId="{9E185E7B-76F1-36E6-DC52-3C89589F6819}"/>
          </ac:spMkLst>
        </pc:spChg>
        <pc:spChg chg="del">
          <ac:chgData name="서재학" userId="6766ee28-f51b-4c1d-99c6-7215769f0aa0" providerId="ADAL" clId="{420C4355-758E-4B6A-A76E-24B1D1A1F2D8}" dt="2023-03-30T02:07:05.921" v="435" actId="478"/>
          <ac:spMkLst>
            <pc:docMk/>
            <pc:sldMk cId="237032807" sldId="322"/>
            <ac:spMk id="12" creationId="{06E6DA12-05C7-B2A1-6C93-63A1A5CF10D0}"/>
          </ac:spMkLst>
        </pc:spChg>
        <pc:spChg chg="del">
          <ac:chgData name="서재학" userId="6766ee28-f51b-4c1d-99c6-7215769f0aa0" providerId="ADAL" clId="{420C4355-758E-4B6A-A76E-24B1D1A1F2D8}" dt="2023-03-30T02:07:09.610" v="436" actId="478"/>
          <ac:spMkLst>
            <pc:docMk/>
            <pc:sldMk cId="237032807" sldId="322"/>
            <ac:spMk id="13" creationId="{A1B2B1CC-A6EF-1EC5-3A0B-6DA11525A359}"/>
          </ac:spMkLst>
        </pc:spChg>
        <pc:spChg chg="del">
          <ac:chgData name="서재학" userId="6766ee28-f51b-4c1d-99c6-7215769f0aa0" providerId="ADAL" clId="{420C4355-758E-4B6A-A76E-24B1D1A1F2D8}" dt="2023-03-30T02:07:41.937" v="459" actId="478"/>
          <ac:spMkLst>
            <pc:docMk/>
            <pc:sldMk cId="237032807" sldId="322"/>
            <ac:spMk id="14" creationId="{F4199431-F3CF-E6BD-6DCA-DF1487985DCD}"/>
          </ac:spMkLst>
        </pc:spChg>
        <pc:grpChg chg="del">
          <ac:chgData name="서재학" userId="6766ee28-f51b-4c1d-99c6-7215769f0aa0" providerId="ADAL" clId="{420C4355-758E-4B6A-A76E-24B1D1A1F2D8}" dt="2023-03-30T02:06:12.085" v="423" actId="165"/>
          <ac:grpSpMkLst>
            <pc:docMk/>
            <pc:sldMk cId="237032807" sldId="322"/>
            <ac:grpSpMk id="11" creationId="{941993B4-2DB0-17F1-8FF6-E29FE193D0B4}"/>
          </ac:grpSpMkLst>
        </pc:grpChg>
        <pc:grpChg chg="add mod">
          <ac:chgData name="서재학" userId="6766ee28-f51b-4c1d-99c6-7215769f0aa0" providerId="ADAL" clId="{420C4355-758E-4B6A-A76E-24B1D1A1F2D8}" dt="2023-03-30T02:09:55.801" v="675" actId="1076"/>
          <ac:grpSpMkLst>
            <pc:docMk/>
            <pc:sldMk cId="237032807" sldId="322"/>
            <ac:grpSpMk id="15" creationId="{3EA2A99C-81B8-325B-52D0-DE924417A0E3}"/>
          </ac:grpSpMkLst>
        </pc:grpChg>
        <pc:picChg chg="add mod">
          <ac:chgData name="서재학" userId="6766ee28-f51b-4c1d-99c6-7215769f0aa0" providerId="ADAL" clId="{420C4355-758E-4B6A-A76E-24B1D1A1F2D8}" dt="2023-03-30T02:09:49.432" v="674" actId="164"/>
          <ac:picMkLst>
            <pc:docMk/>
            <pc:sldMk cId="237032807" sldId="322"/>
            <ac:picMk id="5" creationId="{48E37337-4119-C0C5-C3D4-1C2BFB51FC16}"/>
          </ac:picMkLst>
        </pc:picChg>
        <pc:picChg chg="del mod topLvl">
          <ac:chgData name="서재학" userId="6766ee28-f51b-4c1d-99c6-7215769f0aa0" providerId="ADAL" clId="{420C4355-758E-4B6A-A76E-24B1D1A1F2D8}" dt="2023-03-30T02:06:14.287" v="424" actId="478"/>
          <ac:picMkLst>
            <pc:docMk/>
            <pc:sldMk cId="237032807" sldId="322"/>
            <ac:picMk id="7" creationId="{6477DC19-E963-5E44-9DFD-F040A2BE9214}"/>
          </ac:picMkLst>
        </pc:picChg>
        <pc:picChg chg="mod ord">
          <ac:chgData name="서재학" userId="6766ee28-f51b-4c1d-99c6-7215769f0aa0" providerId="ADAL" clId="{420C4355-758E-4B6A-A76E-24B1D1A1F2D8}" dt="2023-03-30T02:09:49.432" v="674" actId="164"/>
          <ac:picMkLst>
            <pc:docMk/>
            <pc:sldMk cId="237032807" sldId="322"/>
            <ac:picMk id="16" creationId="{88CB7812-8C33-4C73-9F1A-B5FE7F522DFE}"/>
          </ac:picMkLst>
        </pc:picChg>
        <pc:picChg chg="add del">
          <ac:chgData name="서재학" userId="6766ee28-f51b-4c1d-99c6-7215769f0aa0" providerId="ADAL" clId="{420C4355-758E-4B6A-A76E-24B1D1A1F2D8}" dt="2023-03-30T02:13:22.724" v="695" actId="478"/>
          <ac:picMkLst>
            <pc:docMk/>
            <pc:sldMk cId="237032807" sldId="322"/>
            <ac:picMk id="18" creationId="{4BBC51D6-CE06-143F-C91C-44CDA9A5FA4F}"/>
          </ac:picMkLst>
        </pc:picChg>
      </pc:sldChg>
      <pc:sldChg chg="delSp modSp add mod modNotesTx">
        <pc:chgData name="서재학" userId="6766ee28-f51b-4c1d-99c6-7215769f0aa0" providerId="ADAL" clId="{420C4355-758E-4B6A-A76E-24B1D1A1F2D8}" dt="2023-03-30T02:14:12.560" v="732" actId="20577"/>
        <pc:sldMkLst>
          <pc:docMk/>
          <pc:sldMk cId="4255606094" sldId="323"/>
        </pc:sldMkLst>
        <pc:grpChg chg="del">
          <ac:chgData name="서재학" userId="6766ee28-f51b-4c1d-99c6-7215769f0aa0" providerId="ADAL" clId="{420C4355-758E-4B6A-A76E-24B1D1A1F2D8}" dt="2023-03-30T02:13:27.334" v="696" actId="478"/>
          <ac:grpSpMkLst>
            <pc:docMk/>
            <pc:sldMk cId="4255606094" sldId="323"/>
            <ac:grpSpMk id="15" creationId="{3EA2A99C-81B8-325B-52D0-DE924417A0E3}"/>
          </ac:grpSpMkLst>
        </pc:grpChg>
        <pc:picChg chg="mod">
          <ac:chgData name="서재학" userId="6766ee28-f51b-4c1d-99c6-7215769f0aa0" providerId="ADAL" clId="{420C4355-758E-4B6A-A76E-24B1D1A1F2D8}" dt="2023-03-30T02:13:37.531" v="699" actId="1076"/>
          <ac:picMkLst>
            <pc:docMk/>
            <pc:sldMk cId="4255606094" sldId="323"/>
            <ac:picMk id="18" creationId="{4BBC51D6-CE06-143F-C91C-44CDA9A5FA4F}"/>
          </ac:picMkLst>
        </pc:picChg>
      </pc:sldChg>
      <pc:sldChg chg="addSp delSp modSp add mod modNotesTx">
        <pc:chgData name="서재학" userId="6766ee28-f51b-4c1d-99c6-7215769f0aa0" providerId="ADAL" clId="{420C4355-758E-4B6A-A76E-24B1D1A1F2D8}" dt="2023-03-30T02:42:12.368" v="1544" actId="20577"/>
        <pc:sldMkLst>
          <pc:docMk/>
          <pc:sldMk cId="469745276" sldId="324"/>
        </pc:sldMkLst>
        <pc:picChg chg="add mod">
          <ac:chgData name="서재학" userId="6766ee28-f51b-4c1d-99c6-7215769f0aa0" providerId="ADAL" clId="{420C4355-758E-4B6A-A76E-24B1D1A1F2D8}" dt="2023-03-30T02:18:04.126" v="737" actId="14100"/>
          <ac:picMkLst>
            <pc:docMk/>
            <pc:sldMk cId="469745276" sldId="324"/>
            <ac:picMk id="5" creationId="{9CE58251-B7AF-CB21-7C7B-B2CA70B5D67F}"/>
          </ac:picMkLst>
        </pc:picChg>
        <pc:picChg chg="del">
          <ac:chgData name="서재학" userId="6766ee28-f51b-4c1d-99c6-7215769f0aa0" providerId="ADAL" clId="{420C4355-758E-4B6A-A76E-24B1D1A1F2D8}" dt="2023-03-30T02:17:33.015" v="734" actId="478"/>
          <ac:picMkLst>
            <pc:docMk/>
            <pc:sldMk cId="469745276" sldId="324"/>
            <ac:picMk id="18" creationId="{4BBC51D6-CE06-143F-C91C-44CDA9A5FA4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BB56D-A664-465A-913A-93F741B3CB03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6FB06-6910-41C4-8F7D-547926343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672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iotplex-dt.com:8099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iotplex-dt.com:8099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dirty="0"/>
              <a:t>* Client </a:t>
            </a:r>
            <a:r>
              <a:rPr lang="ko-KR" altLang="en-US" sz="1200" b="1" dirty="0"/>
              <a:t>화면 혹은 별도로 구현한 웹페이지를 통해 단말기 위치 정보를 전달 받음</a:t>
            </a:r>
            <a:endParaRPr lang="en-US" altLang="ko-KR" sz="1200" b="1" dirty="0"/>
          </a:p>
          <a:p>
            <a:endParaRPr lang="en-US" altLang="ko-KR" sz="1200" b="1" dirty="0"/>
          </a:p>
          <a:p>
            <a:pPr marL="228600" indent="-228600">
              <a:buAutoNum type="arabicParenR"/>
            </a:pPr>
            <a:r>
              <a:rPr lang="en-US" altLang="ko-KR" sz="1200" b="1" dirty="0">
                <a:hlinkClick r:id="rId3"/>
              </a:rPr>
              <a:t>http://iotplex-dt.com:8099</a:t>
            </a:r>
            <a:endParaRPr lang="en-US" altLang="ko-KR" sz="1200" b="1" dirty="0"/>
          </a:p>
          <a:p>
            <a:r>
              <a:rPr lang="ko-KR" altLang="en-US" sz="1200" b="1" dirty="0"/>
              <a:t>사이트에 접속하여 별도로 발급받은 정보를 넣고 암호화된 키를 발급 받음 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2) </a:t>
            </a:r>
            <a:r>
              <a:rPr lang="ko-KR" altLang="en-US" sz="1200" b="1" dirty="0"/>
              <a:t>암호화된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키를 파라미터로 전달하여</a:t>
            </a:r>
            <a:endParaRPr lang="en-US" altLang="ko-KR" sz="1200" b="1" dirty="0"/>
          </a:p>
          <a:p>
            <a:r>
              <a:rPr lang="ko-KR" altLang="en-US" sz="1200" b="1" dirty="0"/>
              <a:t>단말기 위치정보를 </a:t>
            </a:r>
            <a:r>
              <a:rPr lang="en-US" altLang="ko-KR" sz="1200" b="1" dirty="0" err="1"/>
              <a:t>json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형태로 전달 받음</a:t>
            </a:r>
            <a:endParaRPr lang="en-US" altLang="ko-KR" sz="1200" b="1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6FB06-6910-41C4-8F7D-547926343BB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4133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배포파일</a:t>
            </a:r>
            <a:r>
              <a:rPr lang="en-US" altLang="ko-KR" dirty="0"/>
              <a:t>(.jar)</a:t>
            </a:r>
            <a:r>
              <a:rPr lang="ko-KR" altLang="en-US" dirty="0"/>
              <a:t> 생성완료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6FB06-6910-41C4-8F7D-547926343BB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369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 err="1"/>
              <a:t>WorkSpace_sts</a:t>
            </a:r>
            <a:r>
              <a:rPr lang="en-US" altLang="ko-KR" dirty="0"/>
              <a:t>\API_WAS1\build\libs =&gt; </a:t>
            </a:r>
            <a:r>
              <a:rPr lang="ko-KR" altLang="en-US" dirty="0"/>
              <a:t>각자 자신이 설정한 프로젝트의 경로에 가서 배포파일을 찾는다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해당파일의 이름을 </a:t>
            </a:r>
            <a:r>
              <a:rPr lang="en-US" altLang="ko-KR" dirty="0"/>
              <a:t>API_WAS1_8099.jar</a:t>
            </a:r>
            <a:r>
              <a:rPr lang="ko-KR" altLang="en-US" dirty="0"/>
              <a:t> 로 변경 후 </a:t>
            </a:r>
            <a:r>
              <a:rPr lang="en-US" altLang="ko-KR" dirty="0"/>
              <a:t>WAS </a:t>
            </a:r>
            <a:r>
              <a:rPr lang="ko-KR" altLang="en-US" dirty="0"/>
              <a:t>서버에 배포한다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배포 시 배포파일을 먼저 서버로 옮긴다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실행 중인 </a:t>
            </a:r>
            <a:r>
              <a:rPr lang="en-US" altLang="ko-KR" dirty="0"/>
              <a:t>API WAS</a:t>
            </a:r>
            <a:r>
              <a:rPr lang="ko-KR" altLang="en-US" dirty="0"/>
              <a:t> 콘솔 창을 닫으면 </a:t>
            </a:r>
            <a:r>
              <a:rPr lang="en-US" altLang="ko-KR" dirty="0"/>
              <a:t>app</a:t>
            </a:r>
            <a:r>
              <a:rPr lang="ko-KR" altLang="en-US" dirty="0"/>
              <a:t>이 중단된다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기존 배포파일은 휴지통으로 넣고 새로 배포한 파일을 </a:t>
            </a:r>
            <a:r>
              <a:rPr lang="en-US" altLang="ko-KR" dirty="0"/>
              <a:t>CMD</a:t>
            </a:r>
            <a:r>
              <a:rPr lang="ko-KR" altLang="en-US" dirty="0"/>
              <a:t>콘솔창을 열어 실행한다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start "apiWAS1-8099" java -jar C:\Users\Administrator\Desktop\API_WAS1_8099.jar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위 명령어를 입력 후 </a:t>
            </a:r>
            <a:r>
              <a:rPr lang="en-US" altLang="ko-KR" dirty="0"/>
              <a:t>enter</a:t>
            </a:r>
            <a:r>
              <a:rPr lang="ko-KR" altLang="en-US" dirty="0"/>
              <a:t> 치면 새로운 콘솔창이 뜨면서 </a:t>
            </a:r>
            <a:r>
              <a:rPr lang="en-US" altLang="ko-KR" dirty="0"/>
              <a:t>API WAS </a:t>
            </a:r>
            <a:r>
              <a:rPr lang="ko-KR" altLang="en-US" dirty="0"/>
              <a:t>프로그램이 정상적으로 실행된다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6FB06-6910-41C4-8F7D-547926343BB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492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dirty="0"/>
              <a:t>* Client </a:t>
            </a:r>
            <a:r>
              <a:rPr lang="ko-KR" altLang="en-US" sz="1200" b="1" dirty="0"/>
              <a:t>화면 혹은 별도로 구현한 웹페이지를 통해 단말기 위치 정보를 전달 받음</a:t>
            </a:r>
            <a:endParaRPr lang="en-US" altLang="ko-KR" sz="1200" b="1" dirty="0"/>
          </a:p>
          <a:p>
            <a:endParaRPr lang="en-US" altLang="ko-KR" sz="1200" b="1" dirty="0"/>
          </a:p>
          <a:p>
            <a:pPr marL="228600" indent="-228600">
              <a:buAutoNum type="arabicParenR"/>
            </a:pPr>
            <a:r>
              <a:rPr lang="en-US" altLang="ko-KR" sz="1200" b="1" dirty="0">
                <a:hlinkClick r:id="rId3"/>
              </a:rPr>
              <a:t>http://iotplex-dt.com:8099</a:t>
            </a:r>
            <a:endParaRPr lang="en-US" altLang="ko-KR" sz="1200" b="1" dirty="0"/>
          </a:p>
          <a:p>
            <a:r>
              <a:rPr lang="ko-KR" altLang="en-US" sz="1200" b="1" dirty="0"/>
              <a:t>사이트에 접속하여 별도로 발급받은 정보를 넣고 암호화된 키를 발급 받음 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2) </a:t>
            </a:r>
            <a:r>
              <a:rPr lang="ko-KR" altLang="en-US" sz="1200" b="1" dirty="0"/>
              <a:t>암호화된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키를 파라미터로 전달하여</a:t>
            </a:r>
            <a:endParaRPr lang="en-US" altLang="ko-KR" sz="1200" b="1" dirty="0"/>
          </a:p>
          <a:p>
            <a:r>
              <a:rPr lang="ko-KR" altLang="en-US" sz="1200" b="1" dirty="0"/>
              <a:t>단말기 위치정보를 </a:t>
            </a:r>
            <a:r>
              <a:rPr lang="en-US" altLang="ko-KR" sz="1200" b="1" dirty="0" err="1"/>
              <a:t>json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형태로 전달 받음</a:t>
            </a:r>
            <a:endParaRPr lang="en-US" altLang="ko-KR" sz="1200" b="1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6FB06-6910-41C4-8F7D-547926343BBC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88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메소드 내부에서 사용할 변수들을 선언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6FB06-6910-41C4-8F7D-547926343BB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658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en-US" altLang="ko-KR" sz="1800" dirty="0">
                <a:solidFill>
                  <a:srgbClr val="6A3E3E"/>
                </a:solidFill>
                <a:latin typeface="Consolas" panose="020B0609020204030204" pitchFamily="49" charset="0"/>
              </a:rPr>
              <a:t>Case1 </a:t>
            </a:r>
            <a:r>
              <a:rPr lang="ko-KR" altLang="en-US" sz="1800" dirty="0">
                <a:solidFill>
                  <a:srgbClr val="6A3E3E"/>
                </a:solidFill>
                <a:latin typeface="Consolas" panose="020B0609020204030204" pitchFamily="49" charset="0"/>
              </a:rPr>
              <a:t>일 경우는 사용자가 </a:t>
            </a:r>
            <a:r>
              <a:rPr lang="en-US" altLang="ko-KR" sz="1800" dirty="0">
                <a:solidFill>
                  <a:srgbClr val="6A3E3E"/>
                </a:solidFill>
                <a:latin typeface="Consolas" panose="020B0609020204030204" pitchFamily="49" charset="0"/>
              </a:rPr>
              <a:t>API </a:t>
            </a:r>
            <a:r>
              <a:rPr lang="ko-KR" altLang="en-US" sz="1800" dirty="0">
                <a:solidFill>
                  <a:srgbClr val="6A3E3E"/>
                </a:solidFill>
                <a:latin typeface="Consolas" panose="020B0609020204030204" pitchFamily="49" charset="0"/>
              </a:rPr>
              <a:t>사이트를 사용할 수 있는 암호화된 키를 발급받고자 하는 경우임</a:t>
            </a:r>
            <a:endParaRPr lang="en-US" altLang="ko-KR" sz="1800" dirty="0">
              <a:solidFill>
                <a:srgbClr val="6A3E3E"/>
              </a:solidFill>
              <a:latin typeface="Consolas" panose="020B0609020204030204" pitchFamily="49" charset="0"/>
            </a:endParaRPr>
          </a:p>
          <a:p>
            <a:pPr marL="342900" indent="-342900">
              <a:buAutoNum type="arabicParenR"/>
            </a:pP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SELECT COUNT(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)  FROM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rt_user_org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WHERE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api_key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= #{akey} 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 API</a:t>
            </a:r>
            <a:r>
              <a:rPr lang="ko-KR" altLang="en-US" sz="1800" dirty="0">
                <a:solidFill>
                  <a:srgbClr val="0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키는 관리자가 직접 수동으로 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DB</a:t>
            </a:r>
            <a:r>
              <a:rPr lang="ko-KR" altLang="en-US" sz="1800" dirty="0">
                <a:solidFill>
                  <a:srgbClr val="0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에서 생성한다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.</a:t>
            </a:r>
          </a:p>
          <a:p>
            <a:pPr marL="342900" indent="-342900">
              <a:buAutoNum type="arabicParenR"/>
            </a:pP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SELECT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orgIdx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org_type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org_cd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FROM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rt_user_org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WHERE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api_key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= #{akey} 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 API </a:t>
            </a:r>
            <a:r>
              <a:rPr lang="ko-KR" altLang="en-US" sz="1800" dirty="0">
                <a:solidFill>
                  <a:srgbClr val="0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키를 가진 조직정보를 가져와서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hashMap</a:t>
            </a:r>
            <a:r>
              <a:rPr lang="ko-KR" altLang="en-US" sz="1800" dirty="0">
                <a:solidFill>
                  <a:srgbClr val="0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에 담아준다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.</a:t>
            </a:r>
          </a:p>
          <a:p>
            <a:pPr marL="342900" indent="-342900">
              <a:buAutoNum type="arabicParenR"/>
            </a:pPr>
            <a:r>
              <a:rPr lang="en-US" altLang="ko-KR" sz="1800" dirty="0">
                <a:solidFill>
                  <a:srgbClr val="3F5FBF"/>
                </a:solidFill>
                <a:latin typeface="Consolas" panose="020B0609020204030204" pitchFamily="49" charset="0"/>
              </a:rPr>
              <a:t>1024</a:t>
            </a:r>
            <a:r>
              <a:rPr lang="ko-KR" altLang="en-US" sz="1800" dirty="0">
                <a:solidFill>
                  <a:srgbClr val="3F5FBF"/>
                </a:solidFill>
                <a:latin typeface="Consolas" panose="020B0609020204030204" pitchFamily="49" charset="0"/>
              </a:rPr>
              <a:t>비트 </a:t>
            </a:r>
            <a:r>
              <a:rPr lang="en-US" altLang="ko-KR" sz="1800" dirty="0">
                <a:solidFill>
                  <a:srgbClr val="6A3E3E"/>
                </a:solidFill>
                <a:latin typeface="Consolas" panose="020B0609020204030204" pitchFamily="49" charset="0"/>
              </a:rPr>
              <a:t>RSA(</a:t>
            </a:r>
            <a:r>
              <a:rPr lang="en-US" altLang="ko-K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Ron </a:t>
            </a:r>
            <a:r>
              <a:rPr lang="en-US" altLang="ko-KR" sz="2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</a:t>
            </a:r>
            <a:r>
              <a:rPr lang="en-US" altLang="ko-K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ivest, Adi </a:t>
            </a:r>
            <a:r>
              <a:rPr lang="en-US" altLang="ko-KR" sz="2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</a:t>
            </a:r>
            <a:r>
              <a:rPr lang="en-US" altLang="ko-K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hamir, Leonard </a:t>
            </a:r>
            <a:r>
              <a:rPr lang="en-US" altLang="ko-KR" sz="2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</a:t>
            </a:r>
            <a:r>
              <a:rPr lang="en-US" altLang="ko-K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dleman</a:t>
            </a:r>
            <a:r>
              <a:rPr lang="ko-KR" alt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의 연구에 의해 체계화</a:t>
            </a:r>
            <a:r>
              <a:rPr lang="en-US" altLang="ko-K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RSA</a:t>
            </a:r>
            <a:r>
              <a:rPr lang="ko-KR" alt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라는 이름은 이들 </a:t>
            </a:r>
            <a:r>
              <a:rPr lang="en-US" altLang="ko-K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3</a:t>
            </a:r>
            <a:r>
              <a:rPr lang="ko-KR" altLang="en-US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명의 이름 앞 글자를 딴 것</a:t>
            </a:r>
            <a:r>
              <a:rPr lang="en-US" altLang="ko-KR" sz="1800" dirty="0">
                <a:solidFill>
                  <a:srgbClr val="6A3E3E"/>
                </a:solidFill>
                <a:latin typeface="Consolas" panose="020B0609020204030204" pitchFamily="49" charset="0"/>
              </a:rPr>
              <a:t>)</a:t>
            </a:r>
            <a:r>
              <a:rPr lang="ko-KR" altLang="en-US" sz="1800" dirty="0">
                <a:solidFill>
                  <a:srgbClr val="6A3E3E"/>
                </a:solidFill>
                <a:latin typeface="Consolas" panose="020B0609020204030204" pitchFamily="49" charset="0"/>
              </a:rPr>
              <a:t> 키 쌍을 생성한다</a:t>
            </a:r>
            <a:r>
              <a:rPr lang="en-US" altLang="ko-KR" sz="1800" dirty="0">
                <a:solidFill>
                  <a:srgbClr val="6A3E3E"/>
                </a:solidFill>
                <a:latin typeface="Consolas" panose="020B0609020204030204" pitchFamily="49" charset="0"/>
              </a:rPr>
              <a:t>.</a:t>
            </a:r>
          </a:p>
          <a:p>
            <a:pPr marL="342900" indent="-342900">
              <a:buAutoNum type="arabicParenR"/>
            </a:pPr>
            <a:r>
              <a:rPr lang="en-US" altLang="ko-KR" sz="1800" dirty="0">
                <a:solidFill>
                  <a:srgbClr val="6A3E3E"/>
                </a:solidFill>
                <a:latin typeface="Consolas" panose="020B0609020204030204" pitchFamily="49" charset="0"/>
              </a:rPr>
              <a:t>API </a:t>
            </a:r>
            <a:r>
              <a:rPr lang="ko-KR" altLang="en-US" sz="1800" dirty="0">
                <a:solidFill>
                  <a:srgbClr val="6A3E3E"/>
                </a:solidFill>
                <a:latin typeface="Consolas" panose="020B0609020204030204" pitchFamily="49" charset="0"/>
              </a:rPr>
              <a:t>사이트 이용자가 </a:t>
            </a:r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sz="1800" dirty="0">
                <a:solidFill>
                  <a:srgbClr val="6A3E3E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800" dirty="0">
                <a:solidFill>
                  <a:srgbClr val="6A3E3E"/>
                </a:solidFill>
                <a:latin typeface="Consolas" panose="020B0609020204030204" pitchFamily="49" charset="0"/>
              </a:rPr>
              <a:t>속에 파라미터로 전달한 발급받은 </a:t>
            </a:r>
            <a:r>
              <a:rPr lang="en-US" altLang="ko-KR" sz="1800" dirty="0">
                <a:solidFill>
                  <a:srgbClr val="6A3E3E"/>
                </a:solidFill>
                <a:latin typeface="Consolas" panose="020B0609020204030204" pitchFamily="49" charset="0"/>
              </a:rPr>
              <a:t>API </a:t>
            </a:r>
            <a:r>
              <a:rPr lang="ko-KR" altLang="en-US" sz="1800" dirty="0">
                <a:solidFill>
                  <a:srgbClr val="6A3E3E"/>
                </a:solidFill>
                <a:latin typeface="Consolas" panose="020B0609020204030204" pitchFamily="49" charset="0"/>
              </a:rPr>
              <a:t>키와 방금 생성한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publicKey</a:t>
            </a:r>
            <a:r>
              <a:rPr lang="en-US" altLang="ko-KR" sz="1800" dirty="0">
                <a:solidFill>
                  <a:srgbClr val="6A3E3E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800" dirty="0">
                <a:solidFill>
                  <a:srgbClr val="6A3E3E"/>
                </a:solidFill>
                <a:latin typeface="Consolas" panose="020B0609020204030204" pitchFamily="49" charset="0"/>
              </a:rPr>
              <a:t>를 파라미터로 전달하여 암호화키를 생성</a:t>
            </a:r>
            <a:r>
              <a:rPr lang="en-US" altLang="ko-KR" sz="1800" dirty="0">
                <a:solidFill>
                  <a:srgbClr val="6A3E3E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800" dirty="0">
                <a:solidFill>
                  <a:srgbClr val="6A3E3E"/>
                </a:solidFill>
                <a:latin typeface="Consolas" panose="020B0609020204030204" pitchFamily="49" charset="0"/>
              </a:rPr>
              <a:t>자물쇠 생성</a:t>
            </a:r>
            <a:r>
              <a:rPr lang="en-US" altLang="ko-KR" sz="1800" dirty="0">
                <a:solidFill>
                  <a:srgbClr val="6A3E3E"/>
                </a:solidFill>
                <a:latin typeface="Consolas" panose="020B0609020204030204" pitchFamily="49" charset="0"/>
              </a:rPr>
              <a:t>)</a:t>
            </a:r>
            <a:r>
              <a:rPr lang="ko-KR" altLang="en-US" sz="1800" dirty="0">
                <a:solidFill>
                  <a:srgbClr val="6A3E3E"/>
                </a:solidFill>
                <a:latin typeface="Consolas" panose="020B0609020204030204" pitchFamily="49" charset="0"/>
              </a:rPr>
              <a:t>하고</a:t>
            </a:r>
            <a:r>
              <a:rPr lang="en-US" altLang="ko-KR" sz="1800" dirty="0">
                <a:solidFill>
                  <a:srgbClr val="6A3E3E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ko-KR" altLang="en-US" sz="1800" dirty="0">
                <a:solidFill>
                  <a:srgbClr val="6A3E3E"/>
                </a:solidFill>
                <a:latin typeface="Consolas" panose="020B0609020204030204" pitchFamily="49" charset="0"/>
              </a:rPr>
              <a:t>방금 암호화한 값</a:t>
            </a:r>
            <a:r>
              <a:rPr lang="en-US" altLang="ko-KR" sz="1800" dirty="0">
                <a:solidFill>
                  <a:srgbClr val="6A3E3E"/>
                </a:solidFill>
                <a:latin typeface="Consolas" panose="020B0609020204030204" pitchFamily="49" charset="0"/>
              </a:rPr>
              <a:t>(encrypted: </a:t>
            </a:r>
            <a:r>
              <a:rPr lang="ko-KR" altLang="en-US" sz="1800" dirty="0">
                <a:solidFill>
                  <a:srgbClr val="6A3E3E"/>
                </a:solidFill>
                <a:latin typeface="Consolas" panose="020B0609020204030204" pitchFamily="49" charset="0"/>
              </a:rPr>
              <a:t>자물쇠</a:t>
            </a:r>
            <a:r>
              <a:rPr lang="en-US" altLang="ko-KR" sz="1800" dirty="0">
                <a:solidFill>
                  <a:srgbClr val="6A3E3E"/>
                </a:solidFill>
                <a:latin typeface="Consolas" panose="020B0609020204030204" pitchFamily="49" charset="0"/>
              </a:rPr>
              <a:t>)</a:t>
            </a:r>
            <a:r>
              <a:rPr lang="ko-KR" altLang="en-US" sz="1800" dirty="0">
                <a:solidFill>
                  <a:srgbClr val="6A3E3E"/>
                </a:solidFill>
                <a:latin typeface="Consolas" panose="020B0609020204030204" pitchFamily="49" charset="0"/>
              </a:rPr>
              <a:t>과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4</a:t>
            </a:r>
            <a:r>
              <a:rPr lang="ko-KR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번에서 생성한 </a:t>
            </a:r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privateKey</a:t>
            </a:r>
            <a:r>
              <a:rPr lang="en-US" altLang="ko-KR" sz="1800" dirty="0">
                <a:solidFill>
                  <a:srgbClr val="6A3E3E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800" dirty="0">
                <a:solidFill>
                  <a:srgbClr val="6A3E3E"/>
                </a:solidFill>
                <a:latin typeface="Consolas" panose="020B0609020204030204" pitchFamily="49" charset="0"/>
              </a:rPr>
              <a:t>열쇠</a:t>
            </a:r>
            <a:r>
              <a:rPr lang="en-US" altLang="ko-KR" sz="1800" dirty="0">
                <a:solidFill>
                  <a:srgbClr val="6A3E3E"/>
                </a:solidFill>
                <a:latin typeface="Consolas" panose="020B0609020204030204" pitchFamily="49" charset="0"/>
              </a:rPr>
              <a:t>)</a:t>
            </a:r>
            <a:r>
              <a:rPr lang="ko-KR" altLang="en-US" sz="1800" dirty="0">
                <a:solidFill>
                  <a:srgbClr val="6A3E3E"/>
                </a:solidFill>
                <a:latin typeface="Consolas" panose="020B0609020204030204" pitchFamily="49" charset="0"/>
              </a:rPr>
              <a:t>를 파라미터로 전달하여 복호화 한 값을 </a:t>
            </a:r>
            <a:r>
              <a:rPr lang="en-US" altLang="ko-KR" sz="1800" dirty="0">
                <a:solidFill>
                  <a:srgbClr val="6A3E3E"/>
                </a:solidFill>
                <a:latin typeface="Consolas" panose="020B0609020204030204" pitchFamily="49" charset="0"/>
              </a:rPr>
              <a:t>string</a:t>
            </a:r>
            <a:r>
              <a:rPr lang="ko-KR" altLang="en-US" sz="1800" dirty="0">
                <a:solidFill>
                  <a:srgbClr val="6A3E3E"/>
                </a:solidFill>
                <a:latin typeface="Consolas" panose="020B0609020204030204" pitchFamily="49" charset="0"/>
              </a:rPr>
              <a:t>에 담는다</a:t>
            </a:r>
            <a:r>
              <a:rPr lang="en-US" altLang="ko-KR" sz="1800" dirty="0">
                <a:solidFill>
                  <a:srgbClr val="6A3E3E"/>
                </a:solidFill>
                <a:latin typeface="Consolas" panose="020B0609020204030204" pitchFamily="49" charset="0"/>
              </a:rPr>
              <a:t>.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srgbClr val="6A3E3E"/>
                </a:solidFill>
                <a:latin typeface="Consolas" panose="020B0609020204030204" pitchFamily="49" charset="0"/>
              </a:rPr>
              <a:t>6) </a:t>
            </a:r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privateKey</a:t>
            </a:r>
            <a:r>
              <a:rPr lang="en-US" altLang="ko-KR" sz="1800" dirty="0">
                <a:solidFill>
                  <a:srgbClr val="6A3E3E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800" dirty="0">
                <a:solidFill>
                  <a:srgbClr val="6A3E3E"/>
                </a:solidFill>
                <a:latin typeface="Consolas" panose="020B0609020204030204" pitchFamily="49" charset="0"/>
              </a:rPr>
              <a:t>열쇠</a:t>
            </a:r>
            <a:r>
              <a:rPr lang="en-US" altLang="ko-KR" sz="1800" dirty="0">
                <a:solidFill>
                  <a:srgbClr val="6A3E3E"/>
                </a:solidFill>
                <a:latin typeface="Consolas" panose="020B0609020204030204" pitchFamily="49" charset="0"/>
              </a:rPr>
              <a:t>)</a:t>
            </a:r>
            <a:r>
              <a:rPr lang="ko-KR" altLang="en-US" sz="1800" dirty="0">
                <a:solidFill>
                  <a:srgbClr val="6A3E3E"/>
                </a:solidFill>
                <a:latin typeface="Consolas" panose="020B0609020204030204" pitchFamily="49" charset="0"/>
              </a:rPr>
              <a:t>를 </a:t>
            </a:r>
            <a:r>
              <a:rPr lang="en-US" altLang="ko-KR" sz="1800" dirty="0">
                <a:solidFill>
                  <a:srgbClr val="6A3E3E"/>
                </a:solidFill>
                <a:latin typeface="Consolas" panose="020B0609020204030204" pitchFamily="49" charset="0"/>
              </a:rPr>
              <a:t>string </a:t>
            </a:r>
            <a:r>
              <a:rPr lang="ko-KR" altLang="en-US" sz="1800" dirty="0">
                <a:solidFill>
                  <a:srgbClr val="6A3E3E"/>
                </a:solidFill>
                <a:latin typeface="Consolas" panose="020B0609020204030204" pitchFamily="49" charset="0"/>
              </a:rPr>
              <a:t>값으로 변환한다</a:t>
            </a:r>
            <a:r>
              <a:rPr lang="en-US" altLang="ko-KR" sz="1800" dirty="0">
                <a:solidFill>
                  <a:srgbClr val="6A3E3E"/>
                </a:solidFill>
                <a:latin typeface="Consolas" panose="020B0609020204030204" pitchFamily="49" charset="0"/>
              </a:rPr>
              <a:t>.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srgbClr val="6A3E3E"/>
                </a:solidFill>
                <a:latin typeface="Consolas" panose="020B0609020204030204" pitchFamily="49" charset="0"/>
              </a:rPr>
              <a:t>7) API </a:t>
            </a:r>
            <a:r>
              <a:rPr lang="ko-KR" altLang="en-US" sz="1800" dirty="0">
                <a:solidFill>
                  <a:srgbClr val="6A3E3E"/>
                </a:solidFill>
                <a:latin typeface="Consolas" panose="020B0609020204030204" pitchFamily="49" charset="0"/>
              </a:rPr>
              <a:t>사이트 이용자가 </a:t>
            </a:r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sz="1800" dirty="0">
                <a:solidFill>
                  <a:srgbClr val="6A3E3E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800" dirty="0">
                <a:solidFill>
                  <a:srgbClr val="6A3E3E"/>
                </a:solidFill>
                <a:latin typeface="Consolas" panose="020B0609020204030204" pitchFamily="49" charset="0"/>
              </a:rPr>
              <a:t>속에 파라미터로 전달한 발급받은 </a:t>
            </a:r>
            <a:r>
              <a:rPr lang="en-US" altLang="ko-KR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API </a:t>
            </a:r>
            <a:r>
              <a:rPr lang="ko-KR" altLang="en-US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키 형식</a:t>
            </a:r>
            <a:r>
              <a:rPr lang="en-US" altLang="ko-KR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:</a:t>
            </a:r>
            <a:r>
              <a:rPr lang="ko-KR" altLang="en-US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u="sng" dirty="0">
                <a:solidFill>
                  <a:srgbClr val="C00000"/>
                </a:solidFill>
                <a:latin typeface="Consolas" panose="020B0609020204030204" pitchFamily="49" charset="0"/>
              </a:rPr>
              <a:t>C+</a:t>
            </a:r>
            <a:r>
              <a:rPr lang="ko-KR" altLang="en-US" sz="1800" b="1" u="sng" dirty="0">
                <a:solidFill>
                  <a:srgbClr val="C00000"/>
                </a:solidFill>
                <a:latin typeface="Consolas" panose="020B0609020204030204" pitchFamily="49" charset="0"/>
              </a:rPr>
              <a:t>발급 </a:t>
            </a:r>
            <a:r>
              <a:rPr lang="ko-KR" altLang="en-US" sz="1800" b="1" u="sng" dirty="0" err="1">
                <a:solidFill>
                  <a:srgbClr val="C00000"/>
                </a:solidFill>
                <a:latin typeface="Consolas" panose="020B0609020204030204" pitchFamily="49" charset="0"/>
              </a:rPr>
              <a:t>년월일</a:t>
            </a:r>
            <a:r>
              <a:rPr lang="en-US" altLang="ko-KR" sz="1800" b="1" u="sng" dirty="0">
                <a:solidFill>
                  <a:srgbClr val="C00000"/>
                </a:solidFill>
                <a:latin typeface="Consolas" panose="020B0609020204030204" pitchFamily="49" charset="0"/>
              </a:rPr>
              <a:t>(6</a:t>
            </a:r>
            <a:r>
              <a:rPr lang="ko-KR" altLang="en-US" sz="1800" b="1" u="sng" dirty="0">
                <a:solidFill>
                  <a:srgbClr val="C00000"/>
                </a:solidFill>
                <a:latin typeface="Consolas" panose="020B0609020204030204" pitchFamily="49" charset="0"/>
              </a:rPr>
              <a:t>자리</a:t>
            </a:r>
            <a:r>
              <a:rPr lang="en-US" altLang="ko-KR" sz="1800" b="1" u="sng" dirty="0">
                <a:solidFill>
                  <a:srgbClr val="C00000"/>
                </a:solidFill>
                <a:latin typeface="Consolas" panose="020B0609020204030204" pitchFamily="49" charset="0"/>
              </a:rPr>
              <a:t>)+@+</a:t>
            </a:r>
            <a:r>
              <a:rPr lang="ko-KR" altLang="en-US" sz="1800" b="1" u="sng" dirty="0">
                <a:solidFill>
                  <a:srgbClr val="C00000"/>
                </a:solidFill>
                <a:latin typeface="Consolas" panose="020B0609020204030204" pitchFamily="49" charset="0"/>
              </a:rPr>
              <a:t>조직</a:t>
            </a:r>
            <a:r>
              <a:rPr lang="en-US" altLang="ko-KR" sz="1800" b="1" u="sng" dirty="0">
                <a:solidFill>
                  <a:srgbClr val="C00000"/>
                </a:solidFill>
                <a:latin typeface="Consolas" panose="020B0609020204030204" pitchFamily="49" charset="0"/>
              </a:rPr>
              <a:t>PK</a:t>
            </a:r>
            <a:r>
              <a:rPr lang="ko-KR" altLang="en-US" sz="1800" b="1" u="sng" dirty="0">
                <a:solidFill>
                  <a:srgbClr val="C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u="none" dirty="0">
                <a:solidFill>
                  <a:srgbClr val="C00000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800" b="1" u="none" dirty="0">
                <a:solidFill>
                  <a:srgbClr val="C00000"/>
                </a:solidFill>
                <a:latin typeface="Consolas" panose="020B0609020204030204" pitchFamily="49" charset="0"/>
              </a:rPr>
              <a:t>예</a:t>
            </a:r>
            <a:r>
              <a:rPr lang="en-US" altLang="ko-KR" sz="1800" b="1" u="none" dirty="0">
                <a:solidFill>
                  <a:srgbClr val="C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C220322@28)</a:t>
            </a:r>
            <a:r>
              <a:rPr lang="en-US" altLang="ko-KR" sz="1800" dirty="0">
                <a:solidFill>
                  <a:srgbClr val="6A3E3E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800" dirty="0">
                <a:solidFill>
                  <a:srgbClr val="6A3E3E"/>
                </a:solidFill>
                <a:latin typeface="Consolas" panose="020B0609020204030204" pitchFamily="49" charset="0"/>
              </a:rPr>
              <a:t>값 속에서 조직</a:t>
            </a:r>
            <a:r>
              <a:rPr lang="en-US" altLang="ko-KR" sz="1800" dirty="0">
                <a:solidFill>
                  <a:srgbClr val="6A3E3E"/>
                </a:solidFill>
                <a:latin typeface="Consolas" panose="020B0609020204030204" pitchFamily="49" charset="0"/>
              </a:rPr>
              <a:t>PK </a:t>
            </a:r>
            <a:r>
              <a:rPr lang="ko-KR" altLang="en-US" sz="1800" dirty="0">
                <a:solidFill>
                  <a:srgbClr val="6A3E3E"/>
                </a:solidFill>
                <a:latin typeface="Consolas" panose="020B0609020204030204" pitchFamily="49" charset="0"/>
              </a:rPr>
              <a:t>값만 추출한다</a:t>
            </a:r>
            <a:r>
              <a:rPr lang="en-US" altLang="ko-KR" sz="1800" dirty="0">
                <a:solidFill>
                  <a:srgbClr val="6A3E3E"/>
                </a:solidFill>
                <a:latin typeface="Consolas" panose="020B0609020204030204" pitchFamily="49" charset="0"/>
              </a:rPr>
              <a:t>.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srgbClr val="6A3E3E"/>
                </a:solidFill>
                <a:latin typeface="Consolas" panose="020B0609020204030204" pitchFamily="49" charset="0"/>
              </a:rPr>
              <a:t>8) DB</a:t>
            </a:r>
            <a:r>
              <a:rPr lang="ko-KR" altLang="en-US" sz="1800" dirty="0">
                <a:solidFill>
                  <a:srgbClr val="6A3E3E"/>
                </a:solidFill>
                <a:latin typeface="Consolas" panose="020B0609020204030204" pitchFamily="49" charset="0"/>
              </a:rPr>
              <a:t>에 저장할 정보를 </a:t>
            </a:r>
            <a:r>
              <a:rPr lang="en-US" altLang="ko-KR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HashMap</a:t>
            </a:r>
            <a:r>
              <a:rPr lang="ko-KR" altLang="en-US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에 </a:t>
            </a:r>
            <a:r>
              <a:rPr lang="ko-KR" altLang="en-US" sz="1800" dirty="0">
                <a:solidFill>
                  <a:srgbClr val="6A3E3E"/>
                </a:solidFill>
                <a:latin typeface="Consolas" panose="020B0609020204030204" pitchFamily="49" charset="0"/>
              </a:rPr>
              <a:t>담고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api_key_log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api_key_last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테이블에 연속으로 정보를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inser</a:t>
            </a:r>
            <a:r>
              <a:rPr lang="ko-KR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한다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endParaRPr lang="en-US" altLang="ko-KR" sz="1800" dirty="0">
              <a:solidFill>
                <a:srgbClr val="6A3E3E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ko-KR" sz="1800" dirty="0">
              <a:solidFill>
                <a:srgbClr val="6A3E3E"/>
              </a:solidFill>
              <a:latin typeface="Consolas" panose="020B0609020204030204" pitchFamily="49" charset="0"/>
            </a:endParaRPr>
          </a:p>
          <a:p>
            <a:pPr marL="228600" indent="-228600">
              <a:buAutoNum type="arabicParenR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6FB06-6910-41C4-8F7D-547926343BB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434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9) </a:t>
            </a:r>
            <a:r>
              <a:rPr lang="ko-KR" altLang="en-US" dirty="0"/>
              <a:t>발생한 데이터 로그를 찍는다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10) </a:t>
            </a:r>
            <a:r>
              <a:rPr lang="ko-KR" altLang="en-US" dirty="0"/>
              <a:t>생성한 암호화 된 키를 담는다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11) API </a:t>
            </a:r>
            <a:r>
              <a:rPr lang="ko-KR" altLang="en-US" dirty="0"/>
              <a:t>사이트에 대한 권한이 없는 기업은 권한이 없다는 메시지를 담고 권한이 있는 기업은 생성한 암호화 된 키를 담아 </a:t>
            </a:r>
            <a:r>
              <a:rPr lang="en-US" altLang="ko-KR" dirty="0" err="1"/>
              <a:t>ArrayList</a:t>
            </a:r>
            <a:r>
              <a:rPr lang="ko-KR" altLang="en-US" dirty="0"/>
              <a:t>에 넣고 </a:t>
            </a:r>
            <a:r>
              <a:rPr lang="en-US" altLang="ko-KR" dirty="0"/>
              <a:t>return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6FB06-6910-41C4-8F7D-547926343BB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845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altLang="ko-KR" sz="1200" dirty="0">
                <a:solidFill>
                  <a:srgbClr val="6A3E3E"/>
                </a:solidFill>
                <a:latin typeface="Consolas" panose="020B0609020204030204" pitchFamily="49" charset="0"/>
              </a:rPr>
              <a:t>Case2 </a:t>
            </a:r>
            <a:r>
              <a:rPr lang="ko-KR" altLang="en-US" sz="1200" dirty="0">
                <a:solidFill>
                  <a:srgbClr val="6A3E3E"/>
                </a:solidFill>
                <a:latin typeface="Consolas" panose="020B0609020204030204" pitchFamily="49" charset="0"/>
              </a:rPr>
              <a:t>는 키를 발급받은 사용자가 </a:t>
            </a:r>
            <a:r>
              <a:rPr lang="en-US" altLang="ko-KR" sz="1200" dirty="0">
                <a:solidFill>
                  <a:srgbClr val="6A3E3E"/>
                </a:solidFill>
                <a:latin typeface="Consolas" panose="020B0609020204030204" pitchFamily="49" charset="0"/>
              </a:rPr>
              <a:t>API </a:t>
            </a:r>
            <a:r>
              <a:rPr lang="ko-KR" altLang="en-US" sz="1200" dirty="0">
                <a:solidFill>
                  <a:srgbClr val="6A3E3E"/>
                </a:solidFill>
                <a:latin typeface="Consolas" panose="020B0609020204030204" pitchFamily="49" charset="0"/>
              </a:rPr>
              <a:t>사이트를 통해 단말기 운행데이터를 </a:t>
            </a:r>
            <a:r>
              <a:rPr lang="en-US" altLang="ko-KR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json</a:t>
            </a:r>
            <a:r>
              <a:rPr lang="ko-KR" altLang="en-US" sz="1200" dirty="0">
                <a:solidFill>
                  <a:srgbClr val="6A3E3E"/>
                </a:solidFill>
                <a:latin typeface="Consolas" panose="020B0609020204030204" pitchFamily="49" charset="0"/>
              </a:rPr>
              <a:t>으로 반환 받기 위한 상황임</a:t>
            </a:r>
            <a:r>
              <a:rPr lang="en-US" altLang="ko-KR" sz="1200" dirty="0">
                <a:solidFill>
                  <a:srgbClr val="6A3E3E"/>
                </a:solidFill>
                <a:latin typeface="Consolas" panose="020B0609020204030204" pitchFamily="49" charset="0"/>
              </a:rPr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ko-KR" altLang="en-US" sz="1200" dirty="0">
                <a:solidFill>
                  <a:srgbClr val="6A3E3E"/>
                </a:solidFill>
                <a:latin typeface="Consolas" panose="020B0609020204030204" pitchFamily="49" charset="0"/>
              </a:rPr>
              <a:t>사용자가 암호화한 키를 </a:t>
            </a:r>
            <a:r>
              <a:rPr lang="en-US" altLang="ko-KR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Url</a:t>
            </a:r>
            <a:r>
              <a:rPr lang="ko-KR" altLang="en-US" sz="1200" dirty="0">
                <a:solidFill>
                  <a:srgbClr val="6A3E3E"/>
                </a:solidFill>
                <a:latin typeface="Consolas" panose="020B0609020204030204" pitchFamily="49" charset="0"/>
              </a:rPr>
              <a:t> 속에 파라미터로 전달하면 그 값을 받아서 복호화 하기 위한 키 쌍 값을 </a:t>
            </a:r>
            <a:r>
              <a:rPr lang="en-US" altLang="ko-KR" sz="1200" dirty="0">
                <a:solidFill>
                  <a:srgbClr val="6A3E3E"/>
                </a:solidFill>
                <a:latin typeface="Consolas" panose="020B0609020204030204" pitchFamily="49" charset="0"/>
              </a:rPr>
              <a:t>DB</a:t>
            </a:r>
            <a:r>
              <a:rPr lang="ko-KR" altLang="en-US" sz="1200" dirty="0">
                <a:solidFill>
                  <a:srgbClr val="6A3E3E"/>
                </a:solidFill>
                <a:latin typeface="Consolas" panose="020B0609020204030204" pitchFamily="49" charset="0"/>
              </a:rPr>
              <a:t>에서 가져온다</a:t>
            </a:r>
            <a:r>
              <a:rPr lang="en-US" altLang="ko-KR" sz="1200" dirty="0">
                <a:solidFill>
                  <a:srgbClr val="6A3E3E"/>
                </a:solidFill>
                <a:latin typeface="Consolas" panose="020B0609020204030204" pitchFamily="49" charset="0"/>
              </a:rPr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ko-KR" altLang="en-US" sz="1800" dirty="0">
                <a:solidFill>
                  <a:srgbClr val="6A3E3E"/>
                </a:solidFill>
                <a:latin typeface="Consolas" panose="020B0609020204030204" pitchFamily="49" charset="0"/>
              </a:rPr>
              <a:t>복호화에 사용할 </a:t>
            </a:r>
            <a:r>
              <a:rPr lang="en-US" altLang="ko-KR" sz="1800" dirty="0">
                <a:solidFill>
                  <a:srgbClr val="6A3E3E"/>
                </a:solidFill>
                <a:latin typeface="Consolas" panose="020B0609020204030204" pitchFamily="49" charset="0"/>
              </a:rPr>
              <a:t>base64PrivateKey </a:t>
            </a:r>
            <a:r>
              <a:rPr lang="ko-KR" altLang="en-US" sz="1800" dirty="0">
                <a:solidFill>
                  <a:srgbClr val="6A3E3E"/>
                </a:solidFill>
                <a:latin typeface="Consolas" panose="020B0609020204030204" pitchFamily="49" charset="0"/>
              </a:rPr>
              <a:t>값이 있으면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PrivateKey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객체로 변경하고 암호화 된 키를 </a:t>
            </a:r>
            <a:r>
              <a:rPr lang="ko-KR" alt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복호화한다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  <a:r>
              <a:rPr lang="ko-KR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복호화 된 텍스트가 </a:t>
            </a:r>
            <a:r>
              <a:rPr lang="en-US" altLang="ko-KR" sz="18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originalText</a:t>
            </a:r>
            <a:r>
              <a:rPr lang="en-US" altLang="ko-KR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값과 일치하면 운행데이터를 조회하고 반환한다</a:t>
            </a:r>
            <a:r>
              <a:rPr lang="en-US" altLang="ko-KR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u="none" dirty="0">
                <a:solidFill>
                  <a:srgbClr val="000000"/>
                </a:solidFill>
                <a:latin typeface="Consolas" panose="020B0609020204030204" pitchFamily="49" charset="0"/>
              </a:rPr>
              <a:t>만약 일치하지 않으면 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800" dirty="0">
                <a:solidFill>
                  <a:srgbClr val="2A00FF"/>
                </a:solidFill>
                <a:latin typeface="Consolas" panose="020B0609020204030204" pitchFamily="49" charset="0"/>
              </a:rPr>
              <a:t>키를 새로 발급받으세요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.“ </a:t>
            </a:r>
            <a:r>
              <a:rPr lang="ko-KR" altLang="en-US" sz="1800" dirty="0">
                <a:solidFill>
                  <a:srgbClr val="2A00FF"/>
                </a:solidFill>
                <a:latin typeface="Consolas" panose="020B0609020204030204" pitchFamily="49" charset="0"/>
              </a:rPr>
              <a:t>란 메시지를 </a:t>
            </a:r>
            <a:r>
              <a:rPr lang="ko-KR" altLang="en-US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리턴한다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4) </a:t>
            </a:r>
            <a:r>
              <a:rPr lang="ko-KR" altLang="en-US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로그찍기</a:t>
            </a:r>
            <a:endParaRPr lang="en-US" altLang="ko-KR" sz="1800" dirty="0">
              <a:solidFill>
                <a:srgbClr val="2A00FF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dirty="0">
              <a:solidFill>
                <a:srgbClr val="2A00FF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u="non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US" altLang="ko-KR" sz="1200" dirty="0">
              <a:solidFill>
                <a:srgbClr val="6A3E3E"/>
              </a:solidFill>
              <a:latin typeface="Consolas" panose="020B0609020204030204" pitchFamily="49" charset="0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US" altLang="ko-KR" sz="1200" dirty="0">
              <a:solidFill>
                <a:srgbClr val="6A3E3E"/>
              </a:solidFill>
              <a:latin typeface="Consolas" panose="020B0609020204030204" pitchFamily="49" charset="0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US" altLang="ko-KR" sz="1200" dirty="0">
              <a:solidFill>
                <a:srgbClr val="6A3E3E"/>
              </a:solidFill>
              <a:latin typeface="Consolas" panose="020B0609020204030204" pitchFamily="49" charset="0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US" altLang="ko-KR" sz="1200" dirty="0">
              <a:solidFill>
                <a:srgbClr val="6A3E3E"/>
              </a:solidFill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6FB06-6910-41C4-8F7D-547926343BB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840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5) Case2</a:t>
            </a:r>
            <a:r>
              <a:rPr lang="ko-KR" altLang="en-US" dirty="0"/>
              <a:t> 가 아닌 경우의 </a:t>
            </a:r>
            <a:r>
              <a:rPr lang="en-US" altLang="ko-KR" dirty="0"/>
              <a:t>else </a:t>
            </a:r>
            <a:r>
              <a:rPr lang="ko-KR" altLang="en-US" dirty="0"/>
              <a:t>는 잘못된 접근으로 </a:t>
            </a:r>
            <a:r>
              <a:rPr lang="en-US" altLang="ko-KR" dirty="0"/>
              <a:t>return </a:t>
            </a:r>
            <a:r>
              <a:rPr lang="ko-KR" altLang="en-US" dirty="0"/>
              <a:t>시킴</a:t>
            </a:r>
            <a:endParaRPr lang="en-US" altLang="ko-KR" dirty="0"/>
          </a:p>
          <a:p>
            <a:r>
              <a:rPr lang="en-US" altLang="ko-KR" dirty="0"/>
              <a:t>6) </a:t>
            </a:r>
            <a:r>
              <a:rPr lang="ko-KR" altLang="en-US" dirty="0"/>
              <a:t>마지막 결과물을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로 반환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6FB06-6910-41C4-8F7D-547926343BB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825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/>
              <a:t>요청한 클라이언트의 </a:t>
            </a:r>
            <a:r>
              <a:rPr lang="en-US" altLang="ko-KR" dirty="0"/>
              <a:t>IP</a:t>
            </a:r>
            <a:r>
              <a:rPr lang="ko-KR" altLang="en-US" dirty="0"/>
              <a:t>를 가져오는 메소드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6FB06-6910-41C4-8F7D-547926343BB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80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프로젝트에서 </a:t>
            </a:r>
            <a:r>
              <a:rPr lang="ko-KR" altLang="en-US" dirty="0" err="1"/>
              <a:t>우클릭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Run as</a:t>
            </a:r>
          </a:p>
          <a:p>
            <a:pPr marL="228600" indent="-228600">
              <a:buAutoNum type="arabicPeriod"/>
            </a:pPr>
            <a:r>
              <a:rPr lang="en-US" altLang="ko-KR" dirty="0"/>
              <a:t>Run config…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6FB06-6910-41C4-8F7D-547926343BB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550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/>
              <a:t>Gradle Task </a:t>
            </a:r>
            <a:r>
              <a:rPr lang="ko-KR" altLang="en-US" dirty="0"/>
              <a:t>배포하기 구글검색 후 참조하고 </a:t>
            </a:r>
            <a:r>
              <a:rPr lang="en-US" altLang="ko-KR" dirty="0"/>
              <a:t>Run </a:t>
            </a:r>
            <a:r>
              <a:rPr lang="ko-KR" altLang="en-US" dirty="0"/>
              <a:t>실행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6FB06-6910-41C4-8F7D-547926343BB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29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A9868C-BF74-4018-B5D4-401AFC05EF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E1C888-EC6C-4E2D-9406-2C122951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DB5C5C-F64C-462B-8435-CACAA165B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53129-4359-443B-A842-6094998BA86C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FA99F3-85B3-4E0C-A0F5-9A2917DA4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10E639-582C-43EF-9735-C821759E7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C7B5B-7759-4946-AFA2-BDDFB78CFB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088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C820FC-9A83-4DEB-BBD1-E52C84EDF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19CBE2F-8E67-46B3-BAC6-986C874C43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D79B3E-0292-4B47-9415-E10E55CF8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53129-4359-443B-A842-6094998BA86C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D915EC-FFAE-4849-9AD6-667BCB230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76BEE0-A240-4EFB-8089-7F8EAE411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C7B5B-7759-4946-AFA2-BDDFB78CFB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35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BCEA1FD-CCF4-4766-821F-4F55B50ADA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C5F674-99E9-4F83-95B2-79BFB26ABC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BB0F51-71BE-4EB4-B814-62CB52966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53129-4359-443B-A842-6094998BA86C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5A2F0-8246-4A5A-9F3A-4167E2D31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840824-6B96-474F-9879-66A3C3143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C7B5B-7759-4946-AFA2-BDDFB78CFB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792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F5C96-87BA-4EC3-8F8F-081D79BE0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ADB24B-8DD3-433C-A41E-CAA0A948E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25F152-A935-422B-B554-2BCD7F1EF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53129-4359-443B-A842-6094998BA86C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0AD949-53B1-4068-B222-0BB748A74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D43623-6559-4BD2-A83F-51E11E800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C7B5B-7759-4946-AFA2-BDDFB78CFB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470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ADCB6C-66A2-438A-BDDF-21EB72FB3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67E928-2E74-418A-A9CF-80DE484DC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74C6FD-9A70-49D7-8DC3-042C19313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53129-4359-443B-A842-6094998BA86C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4C7B80-CE52-4338-90FB-5497C2871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725D64-39F4-47CD-B42A-A06BE2652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C7B5B-7759-4946-AFA2-BDDFB78CFB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627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C1AC9F-B477-4402-966F-9CFD4550F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6D5E11-374D-4DFC-A4B6-13BED7579B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0ABAF2-9E90-4804-8D75-551E357FF1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300C11-ABD8-4A04-893B-857C0F5D7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53129-4359-443B-A842-6094998BA86C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B6AE5B-20FC-46F8-8A9F-2E88E5B94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F88046-71CE-49E5-B6D6-DADD6B869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C7B5B-7759-4946-AFA2-BDDFB78CFB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715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4AAE50-E45E-4E51-8F3F-18DFAD0B3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0BF3CC-5F9A-431F-BFA5-F2A7577B1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A36A17-2883-417D-BB21-B7CD82F2C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AADBBE5-A799-4882-93AF-EEC941833B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C5A3091-4053-4091-B648-F7ADB3CDC5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CDB9AA3-25D1-451C-B20A-11373797B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53129-4359-443B-A842-6094998BA86C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1E69E89-B53D-441A-A1AF-F2D20E55F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4ACF39-2D67-4DB4-880A-9DC50B137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C7B5B-7759-4946-AFA2-BDDFB78CFB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845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DB11FB-813A-4730-BB7E-7915E4D58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28833D9-9D38-496E-8B51-5D2AFE6DE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53129-4359-443B-A842-6094998BA86C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440136B-1AE1-46AA-BE71-D906FD84F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55B676B-B08A-44F1-8495-0F58BD1FA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C7B5B-7759-4946-AFA2-BDDFB78CFB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190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71BFAC-41CB-491D-9B5F-A6BB8BAAC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53129-4359-443B-A842-6094998BA86C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DEB7F9F-F133-421F-B186-C9D0C34CD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DC2750-0AFE-44AD-BD8D-85154DB92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C7B5B-7759-4946-AFA2-BDDFB78CFB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616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BA8BF1-7825-4C69-B240-A4E332958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C88836-65E8-49C0-AE60-840D9D2B7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3BD4F5-3234-4A32-8408-D1C522EC2E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1EC5FC-108A-4D87-9941-6D740229B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53129-4359-443B-A842-6094998BA86C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20D62B-858E-4140-B867-F3541682D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1404DA-6E26-455D-A36A-ACD5D2A5F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C7B5B-7759-4946-AFA2-BDDFB78CFB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10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8A9F36-D14B-4DD3-8811-741072A54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702210D-033A-4CDE-8B0D-5FFE553010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1422EE-A96C-47CB-A49F-83EE0A4C8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C07845-3B98-4F28-B7FC-32AC43C96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53129-4359-443B-A842-6094998BA86C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E9407F-B721-40B0-A628-5B9637F52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372834-2FAE-4185-9C37-E59F1F4DE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C7B5B-7759-4946-AFA2-BDDFB78CFB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95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292A67F-875E-4E05-8BF1-F1168E2D7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2AA78A-EC1B-4B98-A1EA-9369C9E90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759A43-7102-4BE4-A627-0825C6F5A9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53129-4359-443B-A842-6094998BA86C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07C038-BBCE-47E2-ADCC-98B361B552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50385F-4A3C-4F28-9925-6530E44998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C7B5B-7759-4946-AFA2-BDDFB78CFB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641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://iotplex-dt.com:8099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://iotplex-dt.com:8099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://iotplex-dt.com:8099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://iotplex-dt.com:8099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iotplex-dt.com:8099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13" Type="http://schemas.openxmlformats.org/officeDocument/2006/relationships/image" Target="../media/image59.png"/><Relationship Id="rId3" Type="http://schemas.openxmlformats.org/officeDocument/2006/relationships/image" Target="../media/image55.jpg"/><Relationship Id="rId7" Type="http://schemas.openxmlformats.org/officeDocument/2006/relationships/image" Target="../media/image56.jp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.png"/><Relationship Id="rId5" Type="http://schemas.openxmlformats.org/officeDocument/2006/relationships/image" Target="../media/image6.svg"/><Relationship Id="rId15" Type="http://schemas.openxmlformats.org/officeDocument/2006/relationships/image" Target="../media/image61.jpg"/><Relationship Id="rId10" Type="http://schemas.openxmlformats.org/officeDocument/2006/relationships/image" Target="../media/image58.png"/><Relationship Id="rId4" Type="http://schemas.openxmlformats.org/officeDocument/2006/relationships/image" Target="../media/image5.png"/><Relationship Id="rId9" Type="http://schemas.openxmlformats.org/officeDocument/2006/relationships/image" Target="../media/image1.png"/><Relationship Id="rId1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132E46-F3DD-4C14-97CC-2BF23990D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1360"/>
            <a:ext cx="10515600" cy="1742579"/>
          </a:xfrm>
        </p:spPr>
        <p:txBody>
          <a:bodyPr>
            <a:normAutofit/>
          </a:bodyPr>
          <a:lstStyle/>
          <a:p>
            <a:pPr algn="ctr"/>
            <a:r>
              <a:rPr lang="en-US" altLang="ko-KR" sz="4000" b="1" dirty="0"/>
              <a:t>API_WAS</a:t>
            </a:r>
            <a:r>
              <a:rPr lang="ko-KR" altLang="en-US" sz="4000" b="1" dirty="0"/>
              <a:t> 개발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D67488-2D2F-4969-99DA-ED05FE81336C}"/>
              </a:ext>
            </a:extLst>
          </p:cNvPr>
          <p:cNvSpPr txBox="1"/>
          <p:nvPr/>
        </p:nvSpPr>
        <p:spPr>
          <a:xfrm>
            <a:off x="9054935" y="5682343"/>
            <a:ext cx="229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2022.04.05 By</a:t>
            </a:r>
            <a:r>
              <a:rPr lang="ko-KR" altLang="en-US" dirty="0"/>
              <a:t> </a:t>
            </a:r>
            <a:r>
              <a:rPr lang="en-US" altLang="ko-KR" dirty="0"/>
              <a:t>jay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0655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6AB36-2CD8-44D8-987A-52AEB298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4) </a:t>
            </a:r>
            <a:r>
              <a:rPr lang="ko-KR" altLang="en-US" sz="2400" dirty="0">
                <a:solidFill>
                  <a:srgbClr val="A6E22E"/>
                </a:solidFill>
                <a:latin typeface="Arial Unicode MS"/>
              </a:rPr>
              <a:t>구현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E0F60-B378-4BDB-9081-43F9A72CB63D}"/>
              </a:ext>
            </a:extLst>
          </p:cNvPr>
          <p:cNvSpPr txBox="1"/>
          <p:nvPr/>
        </p:nvSpPr>
        <p:spPr>
          <a:xfrm>
            <a:off x="838200" y="1321356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4-1)</a:t>
            </a:r>
            <a:r>
              <a:rPr lang="ko-KR" altLang="en-US" dirty="0"/>
              <a:t>프로젝트 생성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442A759-2C2E-4495-AC1E-BF1C4D2E1884}"/>
              </a:ext>
            </a:extLst>
          </p:cNvPr>
          <p:cNvGrpSpPr/>
          <p:nvPr/>
        </p:nvGrpSpPr>
        <p:grpSpPr>
          <a:xfrm>
            <a:off x="3909269" y="554940"/>
            <a:ext cx="3437462" cy="6004201"/>
            <a:chOff x="3909269" y="554940"/>
            <a:chExt cx="3437462" cy="600420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B11D65B-3B94-4908-9263-D9EEF34C9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09269" y="554940"/>
              <a:ext cx="3437462" cy="6004201"/>
            </a:xfrm>
            <a:prstGeom prst="rect">
              <a:avLst/>
            </a:prstGeom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3778B1B4-E183-46B7-A398-6F4D3B3A3A7D}"/>
                </a:ext>
              </a:extLst>
            </p:cNvPr>
            <p:cNvSpPr/>
            <p:nvPr/>
          </p:nvSpPr>
          <p:spPr>
            <a:xfrm>
              <a:off x="5528224" y="2295799"/>
              <a:ext cx="1616708" cy="153207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74694FB-771B-4339-B7AE-FA9A91EA9901}"/>
                </a:ext>
              </a:extLst>
            </p:cNvPr>
            <p:cNvSpPr/>
            <p:nvPr/>
          </p:nvSpPr>
          <p:spPr>
            <a:xfrm>
              <a:off x="5921528" y="6142246"/>
              <a:ext cx="737826" cy="35062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4032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835FB36-7CDF-4CB8-B168-3AB2F45B0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82" y="1111961"/>
            <a:ext cx="2571750" cy="48863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406AB36-2CD8-44D8-987A-52AEB298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4) </a:t>
            </a:r>
            <a:r>
              <a:rPr lang="ko-KR" altLang="en-US" sz="2400" dirty="0">
                <a:solidFill>
                  <a:srgbClr val="A6E22E"/>
                </a:solidFill>
                <a:latin typeface="Arial Unicode MS"/>
              </a:rPr>
              <a:t>구현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E0F60-B378-4BDB-9081-43F9A72CB63D}"/>
              </a:ext>
            </a:extLst>
          </p:cNvPr>
          <p:cNvSpPr txBox="1"/>
          <p:nvPr/>
        </p:nvSpPr>
        <p:spPr>
          <a:xfrm>
            <a:off x="838200" y="1321356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4-1)</a:t>
            </a:r>
            <a:r>
              <a:rPr lang="ko-KR" altLang="en-US" dirty="0"/>
              <a:t>프로젝트 구조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85D9F0-EE51-4641-9702-44530F280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218" y="1027906"/>
            <a:ext cx="5391150" cy="3400425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74D8AA6-E3C9-4A8C-93CE-3B5E93BB7E2B}"/>
              </a:ext>
            </a:extLst>
          </p:cNvPr>
          <p:cNvSpPr/>
          <p:nvPr/>
        </p:nvSpPr>
        <p:spPr>
          <a:xfrm>
            <a:off x="3586130" y="1620694"/>
            <a:ext cx="1648021" cy="44143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017F649-8AC7-4C84-8DCA-C99B1FB6E802}"/>
              </a:ext>
            </a:extLst>
          </p:cNvPr>
          <p:cNvSpPr/>
          <p:nvPr/>
        </p:nvSpPr>
        <p:spPr>
          <a:xfrm>
            <a:off x="6829622" y="2208425"/>
            <a:ext cx="4180227" cy="63567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7C2E5331-C461-498C-81C8-2DE82E7D2E74}"/>
              </a:ext>
            </a:extLst>
          </p:cNvPr>
          <p:cNvSpPr/>
          <p:nvPr/>
        </p:nvSpPr>
        <p:spPr>
          <a:xfrm>
            <a:off x="8087314" y="3429000"/>
            <a:ext cx="2771973" cy="873207"/>
          </a:xfrm>
          <a:prstGeom prst="wedgeRoundRectCallout">
            <a:avLst>
              <a:gd name="adj1" fmla="val -52557"/>
              <a:gd name="adj2" fmla="val -114546"/>
              <a:gd name="adj3" fmla="val 1666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Main </a:t>
            </a:r>
            <a:r>
              <a:rPr lang="ko-KR" altLang="en-US" dirty="0">
                <a:solidFill>
                  <a:schemeClr val="tx1"/>
                </a:solidFill>
              </a:rPr>
              <a:t>메소드 </a:t>
            </a:r>
            <a:r>
              <a:rPr lang="ko-KR" altLang="en-US" dirty="0" err="1">
                <a:solidFill>
                  <a:schemeClr val="tx1"/>
                </a:solidFill>
              </a:rPr>
              <a:t>진입점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128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E1876B8-8CFD-4E02-BAE0-0AA9C0360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110" y="971467"/>
            <a:ext cx="6011969" cy="51673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835FB36-7CDF-4CB8-B168-3AB2F45B0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082" y="1111961"/>
            <a:ext cx="2571750" cy="48863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406AB36-2CD8-44D8-987A-52AEB298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4) </a:t>
            </a:r>
            <a:r>
              <a:rPr lang="ko-KR" altLang="en-US" sz="2400" dirty="0">
                <a:solidFill>
                  <a:srgbClr val="A6E22E"/>
                </a:solidFill>
                <a:latin typeface="Arial Unicode MS"/>
              </a:rPr>
              <a:t>구현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E0F60-B378-4BDB-9081-43F9A72CB63D}"/>
              </a:ext>
            </a:extLst>
          </p:cNvPr>
          <p:cNvSpPr txBox="1"/>
          <p:nvPr/>
        </p:nvSpPr>
        <p:spPr>
          <a:xfrm>
            <a:off x="838200" y="1321356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4-1)</a:t>
            </a:r>
            <a:r>
              <a:rPr lang="ko-KR" altLang="en-US" dirty="0"/>
              <a:t>프로젝트 구조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74D8AA6-E3C9-4A8C-93CE-3B5E93BB7E2B}"/>
              </a:ext>
            </a:extLst>
          </p:cNvPr>
          <p:cNvSpPr/>
          <p:nvPr/>
        </p:nvSpPr>
        <p:spPr>
          <a:xfrm>
            <a:off x="3586131" y="2188247"/>
            <a:ext cx="1465142" cy="40990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017F649-8AC7-4C84-8DCA-C99B1FB6E802}"/>
              </a:ext>
            </a:extLst>
          </p:cNvPr>
          <p:cNvSpPr/>
          <p:nvPr/>
        </p:nvSpPr>
        <p:spPr>
          <a:xfrm>
            <a:off x="6167470" y="3928768"/>
            <a:ext cx="5476887" cy="37837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F41236FB-2747-4445-BC4A-0058FF239A77}"/>
              </a:ext>
            </a:extLst>
          </p:cNvPr>
          <p:cNvSpPr/>
          <p:nvPr/>
        </p:nvSpPr>
        <p:spPr>
          <a:xfrm>
            <a:off x="8966791" y="2373124"/>
            <a:ext cx="2329928" cy="873207"/>
          </a:xfrm>
          <a:prstGeom prst="wedgeRoundRectCallout">
            <a:avLst>
              <a:gd name="adj1" fmla="val 34898"/>
              <a:gd name="adj2" fmla="val 123301"/>
              <a:gd name="adj3" fmla="val 1666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쿼리파일 경로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81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6AB36-2CD8-44D8-987A-52AEB298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4) </a:t>
            </a:r>
            <a:r>
              <a:rPr lang="ko-KR" altLang="en-US" sz="2400" dirty="0">
                <a:solidFill>
                  <a:srgbClr val="A6E22E"/>
                </a:solidFill>
                <a:latin typeface="Arial Unicode MS"/>
              </a:rPr>
              <a:t>구현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E0F60-B378-4BDB-9081-43F9A72CB63D}"/>
              </a:ext>
            </a:extLst>
          </p:cNvPr>
          <p:cNvSpPr txBox="1"/>
          <p:nvPr/>
        </p:nvSpPr>
        <p:spPr>
          <a:xfrm>
            <a:off x="838200" y="1321356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4-1)</a:t>
            </a:r>
            <a:r>
              <a:rPr lang="ko-KR" altLang="en-US" dirty="0"/>
              <a:t>프로젝트 구조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BD4827E-BF77-4BC5-8087-B40ADE0B9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074" y="933317"/>
            <a:ext cx="6035301" cy="2285211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265065E7-90D4-4960-BC55-0A16FA375828}"/>
              </a:ext>
            </a:extLst>
          </p:cNvPr>
          <p:cNvGrpSpPr/>
          <p:nvPr/>
        </p:nvGrpSpPr>
        <p:grpSpPr>
          <a:xfrm>
            <a:off x="3038082" y="1111961"/>
            <a:ext cx="2571750" cy="4886325"/>
            <a:chOff x="3038082" y="1111961"/>
            <a:chExt cx="2571750" cy="488632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835FB36-7CDF-4CB8-B168-3AB2F45B0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8082" y="1111961"/>
              <a:ext cx="2571750" cy="4886325"/>
            </a:xfrm>
            <a:prstGeom prst="rect">
              <a:avLst/>
            </a:prstGeom>
          </p:spPr>
        </p:pic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B05450B4-1D81-4638-AA4B-E464E70E90A0}"/>
                </a:ext>
              </a:extLst>
            </p:cNvPr>
            <p:cNvSpPr/>
            <p:nvPr/>
          </p:nvSpPr>
          <p:spPr>
            <a:xfrm>
              <a:off x="3586131" y="2724269"/>
              <a:ext cx="1465142" cy="40990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3601FC22-8567-4E1F-9A33-75D661642DB4}"/>
              </a:ext>
            </a:extLst>
          </p:cNvPr>
          <p:cNvSpPr/>
          <p:nvPr/>
        </p:nvSpPr>
        <p:spPr>
          <a:xfrm>
            <a:off x="7604898" y="3350116"/>
            <a:ext cx="2771973" cy="873207"/>
          </a:xfrm>
          <a:prstGeom prst="wedgeRoundRectCallout">
            <a:avLst>
              <a:gd name="adj1" fmla="val -52557"/>
              <a:gd name="adj2" fmla="val -114546"/>
              <a:gd name="adj3" fmla="val 1666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Default </a:t>
            </a:r>
            <a:r>
              <a:rPr lang="ko-KR" altLang="en-US" dirty="0">
                <a:solidFill>
                  <a:schemeClr val="tx1"/>
                </a:solidFill>
              </a:rPr>
              <a:t>브라우저 경로</a:t>
            </a:r>
          </a:p>
        </p:txBody>
      </p:sp>
    </p:spTree>
    <p:extLst>
      <p:ext uri="{BB962C8B-B14F-4D97-AF65-F5344CB8AC3E}">
        <p14:creationId xmlns:p14="http://schemas.microsoft.com/office/powerpoint/2010/main" val="2462491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6AB36-2CD8-44D8-987A-52AEB298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4) </a:t>
            </a:r>
            <a:r>
              <a:rPr lang="ko-KR" altLang="en-US" sz="2400" dirty="0">
                <a:solidFill>
                  <a:srgbClr val="A6E22E"/>
                </a:solidFill>
                <a:latin typeface="Arial Unicode MS"/>
              </a:rPr>
              <a:t>구현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E0F60-B378-4BDB-9081-43F9A72CB63D}"/>
              </a:ext>
            </a:extLst>
          </p:cNvPr>
          <p:cNvSpPr txBox="1"/>
          <p:nvPr/>
        </p:nvSpPr>
        <p:spPr>
          <a:xfrm>
            <a:off x="838200" y="1321356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4-1)</a:t>
            </a:r>
            <a:r>
              <a:rPr lang="ko-KR" altLang="en-US" dirty="0"/>
              <a:t>프로젝트 구조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16A3F8-3206-40D0-ABD6-BBF200280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593" y="2194563"/>
            <a:ext cx="7928091" cy="3520309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9DD70310-0B75-4C3F-BE3C-D6AF962EF4FC}"/>
              </a:ext>
            </a:extLst>
          </p:cNvPr>
          <p:cNvGrpSpPr/>
          <p:nvPr/>
        </p:nvGrpSpPr>
        <p:grpSpPr>
          <a:xfrm>
            <a:off x="736316" y="1690688"/>
            <a:ext cx="2571750" cy="4886325"/>
            <a:chOff x="3038082" y="1111961"/>
            <a:chExt cx="2571750" cy="488632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EAEF5BD-1668-4937-B359-412919B23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8082" y="1111961"/>
              <a:ext cx="2571750" cy="4886325"/>
            </a:xfrm>
            <a:prstGeom prst="rect">
              <a:avLst/>
            </a:prstGeom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ACA78-8F4B-4551-9D68-F85D98ECEDF6}"/>
                </a:ext>
              </a:extLst>
            </p:cNvPr>
            <p:cNvSpPr/>
            <p:nvPr/>
          </p:nvSpPr>
          <p:spPr>
            <a:xfrm>
              <a:off x="3586131" y="2724269"/>
              <a:ext cx="1465142" cy="40990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19A4910C-1ACF-435D-A864-CFB7ECCB7A91}"/>
              </a:ext>
            </a:extLst>
          </p:cNvPr>
          <p:cNvSpPr/>
          <p:nvPr/>
        </p:nvSpPr>
        <p:spPr>
          <a:xfrm>
            <a:off x="5741064" y="1892595"/>
            <a:ext cx="4797574" cy="735419"/>
          </a:xfrm>
          <a:prstGeom prst="wedgeRoundRectCallout">
            <a:avLst>
              <a:gd name="adj1" fmla="val -68918"/>
              <a:gd name="adj2" fmla="val 188685"/>
              <a:gd name="adj3" fmla="val 1666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Get </a:t>
            </a:r>
            <a:r>
              <a:rPr lang="ko-KR" altLang="en-US" dirty="0">
                <a:solidFill>
                  <a:schemeClr val="tx1"/>
                </a:solidFill>
              </a:rPr>
              <a:t>방식 </a:t>
            </a:r>
            <a:r>
              <a:rPr lang="en-US" altLang="ko-KR" dirty="0">
                <a:solidFill>
                  <a:schemeClr val="tx1"/>
                </a:solidFill>
              </a:rPr>
              <a:t>request </a:t>
            </a:r>
            <a:r>
              <a:rPr lang="ko-KR" altLang="en-US" dirty="0">
                <a:solidFill>
                  <a:schemeClr val="tx1"/>
                </a:solidFill>
              </a:rPr>
              <a:t>시 </a:t>
            </a:r>
            <a:r>
              <a:rPr lang="en-US" altLang="ko-KR" dirty="0">
                <a:solidFill>
                  <a:schemeClr val="tx1"/>
                </a:solidFill>
              </a:rPr>
              <a:t>response </a:t>
            </a:r>
            <a:r>
              <a:rPr lang="ko-KR" altLang="en-US" dirty="0">
                <a:solidFill>
                  <a:schemeClr val="tx1"/>
                </a:solidFill>
              </a:rPr>
              <a:t>메소드</a:t>
            </a:r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1508FB07-96A1-49C5-83AE-E6DE0B8755BD}"/>
              </a:ext>
            </a:extLst>
          </p:cNvPr>
          <p:cNvSpPr/>
          <p:nvPr/>
        </p:nvSpPr>
        <p:spPr>
          <a:xfrm>
            <a:off x="5404366" y="5757456"/>
            <a:ext cx="4797574" cy="735419"/>
          </a:xfrm>
          <a:prstGeom prst="wedgeRoundRectCallout">
            <a:avLst>
              <a:gd name="adj1" fmla="val -45426"/>
              <a:gd name="adj2" fmla="val -82158"/>
              <a:gd name="adj3" fmla="val 1666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Post </a:t>
            </a:r>
            <a:r>
              <a:rPr lang="ko-KR" altLang="en-US" dirty="0">
                <a:solidFill>
                  <a:schemeClr val="tx1"/>
                </a:solidFill>
              </a:rPr>
              <a:t>방식 </a:t>
            </a:r>
            <a:r>
              <a:rPr lang="en-US" altLang="ko-KR" dirty="0">
                <a:solidFill>
                  <a:schemeClr val="tx1"/>
                </a:solidFill>
              </a:rPr>
              <a:t>request </a:t>
            </a:r>
            <a:r>
              <a:rPr lang="ko-KR" altLang="en-US" dirty="0">
                <a:solidFill>
                  <a:schemeClr val="tx1"/>
                </a:solidFill>
              </a:rPr>
              <a:t>시 </a:t>
            </a:r>
            <a:r>
              <a:rPr lang="en-US" altLang="ko-KR" dirty="0">
                <a:solidFill>
                  <a:schemeClr val="tx1"/>
                </a:solidFill>
              </a:rPr>
              <a:t>response </a:t>
            </a:r>
            <a:r>
              <a:rPr lang="ko-KR" altLang="en-US" dirty="0">
                <a:solidFill>
                  <a:schemeClr val="tx1"/>
                </a:solidFill>
              </a:rPr>
              <a:t>메소드</a:t>
            </a:r>
          </a:p>
        </p:txBody>
      </p:sp>
    </p:spTree>
    <p:extLst>
      <p:ext uri="{BB962C8B-B14F-4D97-AF65-F5344CB8AC3E}">
        <p14:creationId xmlns:p14="http://schemas.microsoft.com/office/powerpoint/2010/main" val="1522454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6AB36-2CD8-44D8-987A-52AEB298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4) </a:t>
            </a:r>
            <a:r>
              <a:rPr lang="ko-KR" altLang="en-US" sz="2400" dirty="0">
                <a:solidFill>
                  <a:srgbClr val="A6E22E"/>
                </a:solidFill>
                <a:latin typeface="Arial Unicode MS"/>
              </a:rPr>
              <a:t>구현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E0F60-B378-4BDB-9081-43F9A72CB63D}"/>
              </a:ext>
            </a:extLst>
          </p:cNvPr>
          <p:cNvSpPr txBox="1"/>
          <p:nvPr/>
        </p:nvSpPr>
        <p:spPr>
          <a:xfrm>
            <a:off x="838200" y="1321356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4-1)</a:t>
            </a:r>
            <a:r>
              <a:rPr lang="ko-KR" altLang="en-US" dirty="0"/>
              <a:t>프로젝트 구조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DD70310-0B75-4C3F-BE3C-D6AF962EF4FC}"/>
              </a:ext>
            </a:extLst>
          </p:cNvPr>
          <p:cNvGrpSpPr/>
          <p:nvPr/>
        </p:nvGrpSpPr>
        <p:grpSpPr>
          <a:xfrm>
            <a:off x="736316" y="1690688"/>
            <a:ext cx="2571750" cy="4886325"/>
            <a:chOff x="3038082" y="1111961"/>
            <a:chExt cx="2571750" cy="488632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EAEF5BD-1668-4937-B359-412919B23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8082" y="1111961"/>
              <a:ext cx="2571750" cy="4886325"/>
            </a:xfrm>
            <a:prstGeom prst="rect">
              <a:avLst/>
            </a:prstGeom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ACA78-8F4B-4551-9D68-F85D98ECEDF6}"/>
                </a:ext>
              </a:extLst>
            </p:cNvPr>
            <p:cNvSpPr/>
            <p:nvPr/>
          </p:nvSpPr>
          <p:spPr>
            <a:xfrm>
              <a:off x="3586131" y="2724269"/>
              <a:ext cx="1465142" cy="40990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4198DC4-F3D3-4CCA-8B36-4F9759568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1716" y="2235163"/>
            <a:ext cx="7721088" cy="2387674"/>
          </a:xfrm>
          <a:prstGeom prst="rect">
            <a:avLst/>
          </a:prstGeom>
        </p:spPr>
      </p:pic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8DF36C56-4C95-4CB7-9B07-CAA6B57F24F5}"/>
              </a:ext>
            </a:extLst>
          </p:cNvPr>
          <p:cNvSpPr/>
          <p:nvPr/>
        </p:nvSpPr>
        <p:spPr>
          <a:xfrm>
            <a:off x="5404366" y="4931343"/>
            <a:ext cx="4797574" cy="735419"/>
          </a:xfrm>
          <a:prstGeom prst="wedgeRoundRectCallout">
            <a:avLst>
              <a:gd name="adj1" fmla="val -45426"/>
              <a:gd name="adj2" fmla="val -82158"/>
              <a:gd name="adj3" fmla="val 1666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API </a:t>
            </a:r>
            <a:r>
              <a:rPr lang="ko-KR" altLang="en-US" dirty="0">
                <a:solidFill>
                  <a:schemeClr val="tx1"/>
                </a:solidFill>
              </a:rPr>
              <a:t>내부 핵심 메소드</a:t>
            </a:r>
          </a:p>
        </p:txBody>
      </p:sp>
    </p:spTree>
    <p:extLst>
      <p:ext uri="{BB962C8B-B14F-4D97-AF65-F5344CB8AC3E}">
        <p14:creationId xmlns:p14="http://schemas.microsoft.com/office/powerpoint/2010/main" val="1636599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6AB36-2CD8-44D8-987A-52AEB298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4) </a:t>
            </a:r>
            <a:r>
              <a:rPr lang="ko-KR" altLang="en-US" sz="2400" dirty="0">
                <a:solidFill>
                  <a:srgbClr val="A6E22E"/>
                </a:solidFill>
                <a:latin typeface="Arial Unicode MS"/>
              </a:rPr>
              <a:t>구현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E0F60-B378-4BDB-9081-43F9A72CB63D}"/>
              </a:ext>
            </a:extLst>
          </p:cNvPr>
          <p:cNvSpPr txBox="1"/>
          <p:nvPr/>
        </p:nvSpPr>
        <p:spPr>
          <a:xfrm>
            <a:off x="838200" y="1321356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4-1)</a:t>
            </a:r>
            <a:r>
              <a:rPr lang="ko-KR" altLang="en-US" dirty="0"/>
              <a:t>프로젝트 구조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DD70310-0B75-4C3F-BE3C-D6AF962EF4FC}"/>
              </a:ext>
            </a:extLst>
          </p:cNvPr>
          <p:cNvGrpSpPr/>
          <p:nvPr/>
        </p:nvGrpSpPr>
        <p:grpSpPr>
          <a:xfrm>
            <a:off x="736316" y="1690688"/>
            <a:ext cx="2571750" cy="4886325"/>
            <a:chOff x="3038082" y="1111961"/>
            <a:chExt cx="2571750" cy="488632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EAEF5BD-1668-4937-B359-412919B23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8082" y="1111961"/>
              <a:ext cx="2571750" cy="4886325"/>
            </a:xfrm>
            <a:prstGeom prst="rect">
              <a:avLst/>
            </a:prstGeom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ACA78-8F4B-4551-9D68-F85D98ECEDF6}"/>
                </a:ext>
              </a:extLst>
            </p:cNvPr>
            <p:cNvSpPr/>
            <p:nvPr/>
          </p:nvSpPr>
          <p:spPr>
            <a:xfrm>
              <a:off x="3586131" y="2724269"/>
              <a:ext cx="1465142" cy="40990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D2AA7CC-0201-4633-85D5-02A6918E6BD1}"/>
              </a:ext>
            </a:extLst>
          </p:cNvPr>
          <p:cNvGrpSpPr/>
          <p:nvPr/>
        </p:nvGrpSpPr>
        <p:grpSpPr>
          <a:xfrm>
            <a:off x="3386707" y="910866"/>
            <a:ext cx="8527692" cy="5242461"/>
            <a:chOff x="3525695" y="1049853"/>
            <a:chExt cx="8527692" cy="5242461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E5D6FF1-F891-4B0B-B626-07A1F988F987}"/>
                </a:ext>
              </a:extLst>
            </p:cNvPr>
            <p:cNvGrpSpPr/>
            <p:nvPr/>
          </p:nvGrpSpPr>
          <p:grpSpPr>
            <a:xfrm>
              <a:off x="3525695" y="1049853"/>
              <a:ext cx="8527692" cy="5242461"/>
              <a:chOff x="3525695" y="1027906"/>
              <a:chExt cx="8527692" cy="5242461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BDCF7078-C1A7-4E5E-9A29-F7CA6200A3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25695" y="1155442"/>
                <a:ext cx="7610475" cy="5114925"/>
              </a:xfrm>
              <a:prstGeom prst="rect">
                <a:avLst/>
              </a:prstGeom>
            </p:spPr>
          </p:pic>
          <p:sp>
            <p:nvSpPr>
              <p:cNvPr id="6" name="별: 꼭짓점 6개 5">
                <a:extLst>
                  <a:ext uri="{FF2B5EF4-FFF2-40B4-BE49-F238E27FC236}">
                    <a16:creationId xmlns:a16="http://schemas.microsoft.com/office/drawing/2014/main" id="{A791054D-495A-462F-917A-07F19624C5F8}"/>
                  </a:ext>
                </a:extLst>
              </p:cNvPr>
              <p:cNvSpPr/>
              <p:nvPr/>
            </p:nvSpPr>
            <p:spPr>
              <a:xfrm>
                <a:off x="9755702" y="1027906"/>
                <a:ext cx="435128" cy="435128"/>
              </a:xfrm>
              <a:prstGeom prst="star6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  <p:sp>
            <p:nvSpPr>
              <p:cNvPr id="10" name="별: 꼭짓점 6개 9">
                <a:extLst>
                  <a:ext uri="{FF2B5EF4-FFF2-40B4-BE49-F238E27FC236}">
                    <a16:creationId xmlns:a16="http://schemas.microsoft.com/office/drawing/2014/main" id="{22ABB51C-6098-405F-AD99-C01841620171}"/>
                  </a:ext>
                </a:extLst>
              </p:cNvPr>
              <p:cNvSpPr/>
              <p:nvPr/>
            </p:nvSpPr>
            <p:spPr>
              <a:xfrm>
                <a:off x="8419837" y="1472278"/>
                <a:ext cx="435128" cy="435128"/>
              </a:xfrm>
              <a:prstGeom prst="star6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EC26A66B-9DDB-46F5-A978-4E174618C6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52187" y="1553073"/>
                <a:ext cx="3101200" cy="622567"/>
              </a:xfrm>
              <a:prstGeom prst="rect">
                <a:avLst/>
              </a:prstGeom>
            </p:spPr>
          </p:pic>
          <p:sp>
            <p:nvSpPr>
              <p:cNvPr id="13" name="별: 꼭짓점 6개 12">
                <a:extLst>
                  <a:ext uri="{FF2B5EF4-FFF2-40B4-BE49-F238E27FC236}">
                    <a16:creationId xmlns:a16="http://schemas.microsoft.com/office/drawing/2014/main" id="{6401C5EE-5801-487B-A725-3D8ED7879C6D}"/>
                  </a:ext>
                </a:extLst>
              </p:cNvPr>
              <p:cNvSpPr/>
              <p:nvPr/>
            </p:nvSpPr>
            <p:spPr>
              <a:xfrm>
                <a:off x="4728227" y="1907406"/>
                <a:ext cx="435128" cy="435128"/>
              </a:xfrm>
              <a:prstGeom prst="star6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</p:grpSp>
        <p:sp>
          <p:nvSpPr>
            <p:cNvPr id="15" name="별: 꼭짓점 6개 14">
              <a:extLst>
                <a:ext uri="{FF2B5EF4-FFF2-40B4-BE49-F238E27FC236}">
                  <a16:creationId xmlns:a16="http://schemas.microsoft.com/office/drawing/2014/main" id="{E52CD4C3-AB68-42A8-83C0-A4275E71392F}"/>
                </a:ext>
              </a:extLst>
            </p:cNvPr>
            <p:cNvSpPr/>
            <p:nvPr/>
          </p:nvSpPr>
          <p:spPr>
            <a:xfrm>
              <a:off x="8419837" y="2342534"/>
              <a:ext cx="435128" cy="435128"/>
            </a:xfrm>
            <a:prstGeom prst="star6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6" name="별: 꼭짓점 6개 15">
              <a:extLst>
                <a:ext uri="{FF2B5EF4-FFF2-40B4-BE49-F238E27FC236}">
                  <a16:creationId xmlns:a16="http://schemas.microsoft.com/office/drawing/2014/main" id="{C3DBF3FB-1357-4135-993D-CCBDA67ADDE6}"/>
                </a:ext>
              </a:extLst>
            </p:cNvPr>
            <p:cNvSpPr/>
            <p:nvPr/>
          </p:nvSpPr>
          <p:spPr>
            <a:xfrm>
              <a:off x="4768333" y="3162111"/>
              <a:ext cx="435128" cy="435128"/>
            </a:xfrm>
            <a:prstGeom prst="star6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sp>
          <p:nvSpPr>
            <p:cNvPr id="17" name="별: 꼭짓점 6개 16">
              <a:extLst>
                <a:ext uri="{FF2B5EF4-FFF2-40B4-BE49-F238E27FC236}">
                  <a16:creationId xmlns:a16="http://schemas.microsoft.com/office/drawing/2014/main" id="{32CD5996-91E4-4AE7-9DBE-F0AE9CDA27AA}"/>
                </a:ext>
              </a:extLst>
            </p:cNvPr>
            <p:cNvSpPr/>
            <p:nvPr/>
          </p:nvSpPr>
          <p:spPr>
            <a:xfrm>
              <a:off x="10649636" y="3678851"/>
              <a:ext cx="435128" cy="435128"/>
            </a:xfrm>
            <a:prstGeom prst="star6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18" name="별: 꼭짓점 6개 17">
              <a:extLst>
                <a:ext uri="{FF2B5EF4-FFF2-40B4-BE49-F238E27FC236}">
                  <a16:creationId xmlns:a16="http://schemas.microsoft.com/office/drawing/2014/main" id="{1B666B56-0D69-4312-BC27-80C493B17CCE}"/>
                </a:ext>
              </a:extLst>
            </p:cNvPr>
            <p:cNvSpPr/>
            <p:nvPr/>
          </p:nvSpPr>
          <p:spPr>
            <a:xfrm>
              <a:off x="4766998" y="4401835"/>
              <a:ext cx="435128" cy="435128"/>
            </a:xfrm>
            <a:prstGeom prst="star6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19" name="별: 꼭짓점 6개 18">
              <a:extLst>
                <a:ext uri="{FF2B5EF4-FFF2-40B4-BE49-F238E27FC236}">
                  <a16:creationId xmlns:a16="http://schemas.microsoft.com/office/drawing/2014/main" id="{4CA47FA5-CB7A-4EA4-B8E2-72182C8E099B}"/>
                </a:ext>
              </a:extLst>
            </p:cNvPr>
            <p:cNvSpPr/>
            <p:nvPr/>
          </p:nvSpPr>
          <p:spPr>
            <a:xfrm>
              <a:off x="4795038" y="5849023"/>
              <a:ext cx="435128" cy="435128"/>
            </a:xfrm>
            <a:prstGeom prst="star6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02244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6AB36-2CD8-44D8-987A-52AEB298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4) </a:t>
            </a:r>
            <a:r>
              <a:rPr lang="ko-KR" altLang="en-US" sz="2400" dirty="0">
                <a:solidFill>
                  <a:srgbClr val="A6E22E"/>
                </a:solidFill>
                <a:latin typeface="Arial Unicode MS"/>
              </a:rPr>
              <a:t>구현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E0F60-B378-4BDB-9081-43F9A72CB63D}"/>
              </a:ext>
            </a:extLst>
          </p:cNvPr>
          <p:cNvSpPr txBox="1"/>
          <p:nvPr/>
        </p:nvSpPr>
        <p:spPr>
          <a:xfrm>
            <a:off x="838200" y="1321356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4-1)</a:t>
            </a:r>
            <a:r>
              <a:rPr lang="ko-KR" altLang="en-US" dirty="0"/>
              <a:t>프로젝트 구조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DD70310-0B75-4C3F-BE3C-D6AF962EF4FC}"/>
              </a:ext>
            </a:extLst>
          </p:cNvPr>
          <p:cNvGrpSpPr/>
          <p:nvPr/>
        </p:nvGrpSpPr>
        <p:grpSpPr>
          <a:xfrm>
            <a:off x="736316" y="1690688"/>
            <a:ext cx="2571750" cy="4886325"/>
            <a:chOff x="3038082" y="1111961"/>
            <a:chExt cx="2571750" cy="488632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EAEF5BD-1668-4937-B359-412919B23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8082" y="1111961"/>
              <a:ext cx="2571750" cy="4886325"/>
            </a:xfrm>
            <a:prstGeom prst="rect">
              <a:avLst/>
            </a:prstGeom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ACA78-8F4B-4551-9D68-F85D98ECEDF6}"/>
                </a:ext>
              </a:extLst>
            </p:cNvPr>
            <p:cNvSpPr/>
            <p:nvPr/>
          </p:nvSpPr>
          <p:spPr>
            <a:xfrm>
              <a:off x="3586131" y="2724269"/>
              <a:ext cx="1465142" cy="40990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8FFBDB-6281-497A-94E1-EB3E034D038B}"/>
              </a:ext>
            </a:extLst>
          </p:cNvPr>
          <p:cNvGrpSpPr/>
          <p:nvPr/>
        </p:nvGrpSpPr>
        <p:grpSpPr>
          <a:xfrm>
            <a:off x="3802761" y="1488650"/>
            <a:ext cx="7219950" cy="4038600"/>
            <a:chOff x="3802761" y="1283696"/>
            <a:chExt cx="7219950" cy="40386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C8F8466-62EC-4049-910C-C8C821F47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2761" y="1283696"/>
              <a:ext cx="7219950" cy="4038600"/>
            </a:xfrm>
            <a:prstGeom prst="rect">
              <a:avLst/>
            </a:prstGeom>
          </p:spPr>
        </p:pic>
        <p:sp>
          <p:nvSpPr>
            <p:cNvPr id="10" name="별: 꼭짓점 6개 9">
              <a:extLst>
                <a:ext uri="{FF2B5EF4-FFF2-40B4-BE49-F238E27FC236}">
                  <a16:creationId xmlns:a16="http://schemas.microsoft.com/office/drawing/2014/main" id="{04F0F946-4BD9-455D-ABEF-208617B870A9}"/>
                </a:ext>
              </a:extLst>
            </p:cNvPr>
            <p:cNvSpPr/>
            <p:nvPr/>
          </p:nvSpPr>
          <p:spPr>
            <a:xfrm>
              <a:off x="5007179" y="1416012"/>
              <a:ext cx="435128" cy="435128"/>
            </a:xfrm>
            <a:prstGeom prst="star6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9</a:t>
              </a:r>
              <a:endParaRPr lang="ko-KR" altLang="en-US" dirty="0"/>
            </a:p>
          </p:txBody>
        </p:sp>
        <p:sp>
          <p:nvSpPr>
            <p:cNvPr id="11" name="별: 꼭짓점 6개 10">
              <a:extLst>
                <a:ext uri="{FF2B5EF4-FFF2-40B4-BE49-F238E27FC236}">
                  <a16:creationId xmlns:a16="http://schemas.microsoft.com/office/drawing/2014/main" id="{56B0257A-20AF-4836-B06C-C833F858EF81}"/>
                </a:ext>
              </a:extLst>
            </p:cNvPr>
            <p:cNvSpPr/>
            <p:nvPr/>
          </p:nvSpPr>
          <p:spPr>
            <a:xfrm>
              <a:off x="8392898" y="2757469"/>
              <a:ext cx="671531" cy="671531"/>
            </a:xfrm>
            <a:prstGeom prst="star6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10</a:t>
              </a:r>
              <a:endParaRPr lang="ko-KR" altLang="en-US" sz="1600" dirty="0"/>
            </a:p>
          </p:txBody>
        </p:sp>
        <p:sp>
          <p:nvSpPr>
            <p:cNvPr id="12" name="별: 꼭짓점 6개 11">
              <a:extLst>
                <a:ext uri="{FF2B5EF4-FFF2-40B4-BE49-F238E27FC236}">
                  <a16:creationId xmlns:a16="http://schemas.microsoft.com/office/drawing/2014/main" id="{882FD5BB-16E1-4254-B260-DE86B3165CA3}"/>
                </a:ext>
              </a:extLst>
            </p:cNvPr>
            <p:cNvSpPr/>
            <p:nvPr/>
          </p:nvSpPr>
          <p:spPr>
            <a:xfrm>
              <a:off x="9221206" y="3875307"/>
              <a:ext cx="671531" cy="671531"/>
            </a:xfrm>
            <a:prstGeom prst="star6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11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02896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6AB36-2CD8-44D8-987A-52AEB298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4) </a:t>
            </a:r>
            <a:r>
              <a:rPr lang="ko-KR" altLang="en-US" sz="2400" dirty="0">
                <a:solidFill>
                  <a:srgbClr val="A6E22E"/>
                </a:solidFill>
                <a:latin typeface="Arial Unicode MS"/>
              </a:rPr>
              <a:t>구현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E0F60-B378-4BDB-9081-43F9A72CB63D}"/>
              </a:ext>
            </a:extLst>
          </p:cNvPr>
          <p:cNvSpPr txBox="1"/>
          <p:nvPr/>
        </p:nvSpPr>
        <p:spPr>
          <a:xfrm>
            <a:off x="838200" y="1321356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4-1)</a:t>
            </a:r>
            <a:r>
              <a:rPr lang="ko-KR" altLang="en-US" dirty="0"/>
              <a:t>프로젝트 구조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DD70310-0B75-4C3F-BE3C-D6AF962EF4FC}"/>
              </a:ext>
            </a:extLst>
          </p:cNvPr>
          <p:cNvGrpSpPr/>
          <p:nvPr/>
        </p:nvGrpSpPr>
        <p:grpSpPr>
          <a:xfrm>
            <a:off x="736316" y="1690688"/>
            <a:ext cx="2571750" cy="4886325"/>
            <a:chOff x="3038082" y="1111961"/>
            <a:chExt cx="2571750" cy="488632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EAEF5BD-1668-4937-B359-412919B23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8082" y="1111961"/>
              <a:ext cx="2571750" cy="4886325"/>
            </a:xfrm>
            <a:prstGeom prst="rect">
              <a:avLst/>
            </a:prstGeom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ACA78-8F4B-4551-9D68-F85D98ECEDF6}"/>
                </a:ext>
              </a:extLst>
            </p:cNvPr>
            <p:cNvSpPr/>
            <p:nvPr/>
          </p:nvSpPr>
          <p:spPr>
            <a:xfrm>
              <a:off x="3586131" y="2724269"/>
              <a:ext cx="1465142" cy="40990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7538132-5A93-42BC-9F4E-31BAE137F418}"/>
              </a:ext>
            </a:extLst>
          </p:cNvPr>
          <p:cNvGrpSpPr/>
          <p:nvPr/>
        </p:nvGrpSpPr>
        <p:grpSpPr>
          <a:xfrm>
            <a:off x="4089196" y="413731"/>
            <a:ext cx="7366488" cy="6031534"/>
            <a:chOff x="4089196" y="413731"/>
            <a:chExt cx="7366488" cy="603153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F78FD0E-177F-4538-8AF6-C96C2C783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89196" y="563305"/>
              <a:ext cx="6942126" cy="5881960"/>
            </a:xfrm>
            <a:prstGeom prst="rect">
              <a:avLst/>
            </a:prstGeom>
          </p:spPr>
        </p:pic>
        <p:sp>
          <p:nvSpPr>
            <p:cNvPr id="10" name="별: 꼭짓점 6개 9">
              <a:extLst>
                <a:ext uri="{FF2B5EF4-FFF2-40B4-BE49-F238E27FC236}">
                  <a16:creationId xmlns:a16="http://schemas.microsoft.com/office/drawing/2014/main" id="{E1733D1C-3E3C-4715-A683-BFE78BFAAB25}"/>
                </a:ext>
              </a:extLst>
            </p:cNvPr>
            <p:cNvSpPr/>
            <p:nvPr/>
          </p:nvSpPr>
          <p:spPr>
            <a:xfrm>
              <a:off x="4301917" y="413731"/>
              <a:ext cx="435128" cy="435128"/>
            </a:xfrm>
            <a:prstGeom prst="star6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1" name="별: 꼭짓점 6개 10">
              <a:extLst>
                <a:ext uri="{FF2B5EF4-FFF2-40B4-BE49-F238E27FC236}">
                  <a16:creationId xmlns:a16="http://schemas.microsoft.com/office/drawing/2014/main" id="{01AE72E4-DF53-4F2E-945F-5308F58B2D65}"/>
                </a:ext>
              </a:extLst>
            </p:cNvPr>
            <p:cNvSpPr/>
            <p:nvPr/>
          </p:nvSpPr>
          <p:spPr>
            <a:xfrm>
              <a:off x="4842262" y="1069705"/>
              <a:ext cx="435128" cy="435128"/>
            </a:xfrm>
            <a:prstGeom prst="star6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2" name="별: 꼭짓점 6개 11">
              <a:extLst>
                <a:ext uri="{FF2B5EF4-FFF2-40B4-BE49-F238E27FC236}">
                  <a16:creationId xmlns:a16="http://schemas.microsoft.com/office/drawing/2014/main" id="{47E245EE-87AD-4188-BCA4-BC68206F89E9}"/>
                </a:ext>
              </a:extLst>
            </p:cNvPr>
            <p:cNvSpPr/>
            <p:nvPr/>
          </p:nvSpPr>
          <p:spPr>
            <a:xfrm>
              <a:off x="5207312" y="2101056"/>
              <a:ext cx="435128" cy="435128"/>
            </a:xfrm>
            <a:prstGeom prst="star6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3" name="말풍선: 모서리가 둥근 사각형 12">
              <a:extLst>
                <a:ext uri="{FF2B5EF4-FFF2-40B4-BE49-F238E27FC236}">
                  <a16:creationId xmlns:a16="http://schemas.microsoft.com/office/drawing/2014/main" id="{7934BAFF-3F6F-497F-A5EF-86F8DB8C11E2}"/>
                </a:ext>
              </a:extLst>
            </p:cNvPr>
            <p:cNvSpPr/>
            <p:nvPr/>
          </p:nvSpPr>
          <p:spPr>
            <a:xfrm>
              <a:off x="8449340" y="3712905"/>
              <a:ext cx="3006344" cy="561383"/>
            </a:xfrm>
            <a:prstGeom prst="wedgeRoundRectCallout">
              <a:avLst>
                <a:gd name="adj1" fmla="val -63712"/>
                <a:gd name="adj2" fmla="val 45990"/>
                <a:gd name="adj3" fmla="val 16667"/>
              </a:avLst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</a:rPr>
                <a:t>단말기 운행 정보 조회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별: 꼭짓점 6개 13">
              <a:extLst>
                <a:ext uri="{FF2B5EF4-FFF2-40B4-BE49-F238E27FC236}">
                  <a16:creationId xmlns:a16="http://schemas.microsoft.com/office/drawing/2014/main" id="{E6FF3BCC-5F5E-467A-A41F-5C197F488957}"/>
                </a:ext>
              </a:extLst>
            </p:cNvPr>
            <p:cNvSpPr/>
            <p:nvPr/>
          </p:nvSpPr>
          <p:spPr>
            <a:xfrm>
              <a:off x="5211929" y="5047863"/>
              <a:ext cx="435128" cy="435128"/>
            </a:xfrm>
            <a:prstGeom prst="star6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75524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6AB36-2CD8-44D8-987A-52AEB298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4) </a:t>
            </a:r>
            <a:r>
              <a:rPr lang="ko-KR" altLang="en-US" sz="2400" dirty="0">
                <a:solidFill>
                  <a:srgbClr val="A6E22E"/>
                </a:solidFill>
                <a:latin typeface="Arial Unicode MS"/>
              </a:rPr>
              <a:t>구현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E0F60-B378-4BDB-9081-43F9A72CB63D}"/>
              </a:ext>
            </a:extLst>
          </p:cNvPr>
          <p:cNvSpPr txBox="1"/>
          <p:nvPr/>
        </p:nvSpPr>
        <p:spPr>
          <a:xfrm>
            <a:off x="838200" y="1321356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4-1)</a:t>
            </a:r>
            <a:r>
              <a:rPr lang="ko-KR" altLang="en-US" dirty="0"/>
              <a:t>프로젝트 구조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DD70310-0B75-4C3F-BE3C-D6AF962EF4FC}"/>
              </a:ext>
            </a:extLst>
          </p:cNvPr>
          <p:cNvGrpSpPr/>
          <p:nvPr/>
        </p:nvGrpSpPr>
        <p:grpSpPr>
          <a:xfrm>
            <a:off x="736316" y="1719948"/>
            <a:ext cx="2571750" cy="4886325"/>
            <a:chOff x="3038082" y="1111961"/>
            <a:chExt cx="2571750" cy="488632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EAEF5BD-1668-4937-B359-412919B23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8082" y="1111961"/>
              <a:ext cx="2571750" cy="4886325"/>
            </a:xfrm>
            <a:prstGeom prst="rect">
              <a:avLst/>
            </a:prstGeom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39ACA78-8F4B-4551-9D68-F85D98ECEDF6}"/>
                </a:ext>
              </a:extLst>
            </p:cNvPr>
            <p:cNvSpPr/>
            <p:nvPr/>
          </p:nvSpPr>
          <p:spPr>
            <a:xfrm>
              <a:off x="3586131" y="2724269"/>
              <a:ext cx="1465142" cy="40990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F18425D-64AD-4D53-91C3-0F37C25688CE}"/>
              </a:ext>
            </a:extLst>
          </p:cNvPr>
          <p:cNvGrpSpPr/>
          <p:nvPr/>
        </p:nvGrpSpPr>
        <p:grpSpPr>
          <a:xfrm>
            <a:off x="4013225" y="1785467"/>
            <a:ext cx="6414762" cy="3444965"/>
            <a:chOff x="4101007" y="1456220"/>
            <a:chExt cx="6414762" cy="344496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5AB759D-3863-4DC1-AFF8-B974FBF5B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01007" y="1456220"/>
              <a:ext cx="6414762" cy="3444965"/>
            </a:xfrm>
            <a:prstGeom prst="rect">
              <a:avLst/>
            </a:prstGeom>
          </p:spPr>
        </p:pic>
        <p:sp>
          <p:nvSpPr>
            <p:cNvPr id="10" name="별: 꼭짓점 6개 9">
              <a:extLst>
                <a:ext uri="{FF2B5EF4-FFF2-40B4-BE49-F238E27FC236}">
                  <a16:creationId xmlns:a16="http://schemas.microsoft.com/office/drawing/2014/main" id="{1D2AF5AF-E9D1-43E3-BEEC-966874FD03E2}"/>
                </a:ext>
              </a:extLst>
            </p:cNvPr>
            <p:cNvSpPr/>
            <p:nvPr/>
          </p:nvSpPr>
          <p:spPr>
            <a:xfrm>
              <a:off x="4707181" y="3507950"/>
              <a:ext cx="435128" cy="435128"/>
            </a:xfrm>
            <a:prstGeom prst="star6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sp>
          <p:nvSpPr>
            <p:cNvPr id="11" name="별: 꼭짓점 6개 10">
              <a:extLst>
                <a:ext uri="{FF2B5EF4-FFF2-40B4-BE49-F238E27FC236}">
                  <a16:creationId xmlns:a16="http://schemas.microsoft.com/office/drawing/2014/main" id="{154DB45A-CB11-4AFE-ADF9-789BE5F275C7}"/>
                </a:ext>
              </a:extLst>
            </p:cNvPr>
            <p:cNvSpPr/>
            <p:nvPr/>
          </p:nvSpPr>
          <p:spPr>
            <a:xfrm>
              <a:off x="6388457" y="4373642"/>
              <a:ext cx="435128" cy="435128"/>
            </a:xfrm>
            <a:prstGeom prst="star6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6541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132E46-F3DD-4C14-97CC-2BF23990D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1360"/>
            <a:ext cx="10515600" cy="1742579"/>
          </a:xfrm>
        </p:spPr>
        <p:txBody>
          <a:bodyPr>
            <a:normAutofit/>
          </a:bodyPr>
          <a:lstStyle/>
          <a:p>
            <a:pPr algn="ctr"/>
            <a:r>
              <a:rPr lang="en-US" altLang="ko-KR" sz="4000" b="1" dirty="0"/>
              <a:t>API_WAS</a:t>
            </a:r>
            <a:r>
              <a:rPr lang="ko-KR" altLang="en-US" sz="4000" b="1" dirty="0"/>
              <a:t> 개발 요구사항</a:t>
            </a:r>
          </a:p>
        </p:txBody>
      </p:sp>
    </p:spTree>
    <p:extLst>
      <p:ext uri="{BB962C8B-B14F-4D97-AF65-F5344CB8AC3E}">
        <p14:creationId xmlns:p14="http://schemas.microsoft.com/office/powerpoint/2010/main" val="471196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6AB36-2CD8-44D8-987A-52AEB298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4) </a:t>
            </a:r>
            <a:r>
              <a:rPr lang="ko-KR" altLang="en-US" sz="2400" dirty="0">
                <a:solidFill>
                  <a:srgbClr val="A6E22E"/>
                </a:solidFill>
                <a:latin typeface="Arial Unicode MS"/>
              </a:rPr>
              <a:t>구현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E0F60-B378-4BDB-9081-43F9A72CB63D}"/>
              </a:ext>
            </a:extLst>
          </p:cNvPr>
          <p:cNvSpPr txBox="1"/>
          <p:nvPr/>
        </p:nvSpPr>
        <p:spPr>
          <a:xfrm>
            <a:off x="838200" y="1321356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4-1)</a:t>
            </a:r>
            <a:r>
              <a:rPr lang="ko-KR" altLang="en-US" dirty="0"/>
              <a:t>프로젝트 구조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AFA8D5-93CC-4E24-9BFD-86778F2C1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101" y="1027906"/>
            <a:ext cx="5238750" cy="505777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9C9EC3DA-69F5-4F84-ABEE-D8B790A0A010}"/>
              </a:ext>
            </a:extLst>
          </p:cNvPr>
          <p:cNvGrpSpPr/>
          <p:nvPr/>
        </p:nvGrpSpPr>
        <p:grpSpPr>
          <a:xfrm>
            <a:off x="736316" y="1719948"/>
            <a:ext cx="2571750" cy="4886325"/>
            <a:chOff x="3038082" y="1111961"/>
            <a:chExt cx="2571750" cy="488632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508AEEC-2113-4045-AA71-3AAF53AC3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8082" y="1111961"/>
              <a:ext cx="2571750" cy="4886325"/>
            </a:xfrm>
            <a:prstGeom prst="rect">
              <a:avLst/>
            </a:prstGeom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D286A2C2-7CB0-4F78-BF2E-4E49935EBBCA}"/>
                </a:ext>
              </a:extLst>
            </p:cNvPr>
            <p:cNvSpPr/>
            <p:nvPr/>
          </p:nvSpPr>
          <p:spPr>
            <a:xfrm>
              <a:off x="3586131" y="2724269"/>
              <a:ext cx="1465142" cy="40990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별: 꼭짓점 6개 9">
            <a:extLst>
              <a:ext uri="{FF2B5EF4-FFF2-40B4-BE49-F238E27FC236}">
                <a16:creationId xmlns:a16="http://schemas.microsoft.com/office/drawing/2014/main" id="{ED6EC68C-7BA4-4538-8085-D30063338E47}"/>
              </a:ext>
            </a:extLst>
          </p:cNvPr>
          <p:cNvSpPr/>
          <p:nvPr/>
        </p:nvSpPr>
        <p:spPr>
          <a:xfrm>
            <a:off x="4340202" y="1081865"/>
            <a:ext cx="435128" cy="435128"/>
          </a:xfrm>
          <a:prstGeom prst="star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3109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6AB36-2CD8-44D8-987A-52AEB298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4) </a:t>
            </a:r>
            <a:r>
              <a:rPr lang="ko-KR" altLang="en-US" sz="2400" dirty="0">
                <a:solidFill>
                  <a:srgbClr val="A6E22E"/>
                </a:solidFill>
                <a:latin typeface="Arial Unicode MS"/>
              </a:rPr>
              <a:t>구현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E0F60-B378-4BDB-9081-43F9A72CB63D}"/>
              </a:ext>
            </a:extLst>
          </p:cNvPr>
          <p:cNvSpPr txBox="1"/>
          <p:nvPr/>
        </p:nvSpPr>
        <p:spPr>
          <a:xfrm>
            <a:off x="838200" y="1321356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4-1)</a:t>
            </a:r>
            <a:r>
              <a:rPr lang="ko-KR" altLang="en-US" dirty="0"/>
              <a:t>프로젝트 구조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3F1432A-DFEA-423F-8690-13A944404700}"/>
              </a:ext>
            </a:extLst>
          </p:cNvPr>
          <p:cNvGrpSpPr/>
          <p:nvPr/>
        </p:nvGrpSpPr>
        <p:grpSpPr>
          <a:xfrm>
            <a:off x="736316" y="1719948"/>
            <a:ext cx="2571750" cy="4886325"/>
            <a:chOff x="3038082" y="1111961"/>
            <a:chExt cx="2571750" cy="488632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EBAD3CC-AEFC-4FB4-8583-17D2A1FF9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38082" y="1111961"/>
              <a:ext cx="2571750" cy="4886325"/>
            </a:xfrm>
            <a:prstGeom prst="rect">
              <a:avLst/>
            </a:prstGeom>
          </p:spPr>
        </p:pic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DAE9FA4-1EB2-4A6D-A92F-C23A372D0E53}"/>
                </a:ext>
              </a:extLst>
            </p:cNvPr>
            <p:cNvSpPr/>
            <p:nvPr/>
          </p:nvSpPr>
          <p:spPr>
            <a:xfrm>
              <a:off x="3586131" y="5584509"/>
              <a:ext cx="1465142" cy="40990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065B446-DDA7-4119-B68F-6619E58D6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674" y="1992097"/>
            <a:ext cx="46196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28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6AB36-2CD8-44D8-987A-52AEB298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4) </a:t>
            </a:r>
            <a:r>
              <a:rPr lang="ko-KR" altLang="en-US" sz="2400" dirty="0">
                <a:solidFill>
                  <a:srgbClr val="A6E22E"/>
                </a:solidFill>
                <a:latin typeface="Arial Unicode MS"/>
              </a:rPr>
              <a:t>구현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E0F60-B378-4BDB-9081-43F9A72CB63D}"/>
              </a:ext>
            </a:extLst>
          </p:cNvPr>
          <p:cNvSpPr txBox="1"/>
          <p:nvPr/>
        </p:nvSpPr>
        <p:spPr>
          <a:xfrm>
            <a:off x="838200" y="1321356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4-1)</a:t>
            </a:r>
            <a:r>
              <a:rPr lang="ko-KR" altLang="en-US" dirty="0"/>
              <a:t>프로젝트 구조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B6B1A8-DD2B-40CF-A0F6-B0A0D6507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813" y="309540"/>
            <a:ext cx="7446954" cy="2820816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1125E464-694F-4993-88D7-C68593FCE916}"/>
              </a:ext>
            </a:extLst>
          </p:cNvPr>
          <p:cNvGrpSpPr/>
          <p:nvPr/>
        </p:nvGrpSpPr>
        <p:grpSpPr>
          <a:xfrm>
            <a:off x="853358" y="1719948"/>
            <a:ext cx="2571750" cy="4886325"/>
            <a:chOff x="3038082" y="1111961"/>
            <a:chExt cx="2571750" cy="488632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01A3804-0897-4382-879B-11411D199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8082" y="1111961"/>
              <a:ext cx="2571750" cy="4886325"/>
            </a:xfrm>
            <a:prstGeom prst="rect">
              <a:avLst/>
            </a:prstGeom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DAA1DD1C-190B-4A00-B93D-C08BE3BFC8B3}"/>
                </a:ext>
              </a:extLst>
            </p:cNvPr>
            <p:cNvSpPr/>
            <p:nvPr/>
          </p:nvSpPr>
          <p:spPr>
            <a:xfrm>
              <a:off x="3586131" y="5584509"/>
              <a:ext cx="1465142" cy="40990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0FAA2F83-C24C-4E3A-A164-979C55E51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776" y="2985990"/>
            <a:ext cx="6248320" cy="374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37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6AB36-2CD8-44D8-987A-52AEB298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4) </a:t>
            </a:r>
            <a:r>
              <a:rPr lang="ko-KR" altLang="en-US" sz="2400" dirty="0">
                <a:solidFill>
                  <a:srgbClr val="A6E22E"/>
                </a:solidFill>
                <a:latin typeface="Arial Unicode MS"/>
              </a:rPr>
              <a:t>구현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E0F60-B378-4BDB-9081-43F9A72CB63D}"/>
              </a:ext>
            </a:extLst>
          </p:cNvPr>
          <p:cNvSpPr txBox="1"/>
          <p:nvPr/>
        </p:nvSpPr>
        <p:spPr>
          <a:xfrm>
            <a:off x="838200" y="1321356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4-1)</a:t>
            </a:r>
            <a:r>
              <a:rPr lang="ko-KR" altLang="en-US" dirty="0"/>
              <a:t>프로젝트 구조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8997AE-D412-476D-AC49-4324947DB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49" y="2498063"/>
            <a:ext cx="3881367" cy="22641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E357051-8C21-466A-A5D8-71E13E545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207" y="270662"/>
            <a:ext cx="6343593" cy="5985487"/>
          </a:xfrm>
          <a:prstGeom prst="rect">
            <a:avLst/>
          </a:prstGeom>
        </p:spPr>
      </p:pic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9D183D8F-BFE4-4DEF-B698-63833178168B}"/>
              </a:ext>
            </a:extLst>
          </p:cNvPr>
          <p:cNvSpPr/>
          <p:nvPr/>
        </p:nvSpPr>
        <p:spPr>
          <a:xfrm>
            <a:off x="8566101" y="1562237"/>
            <a:ext cx="2311684" cy="561383"/>
          </a:xfrm>
          <a:prstGeom prst="wedgeRoundRectCallout">
            <a:avLst>
              <a:gd name="adj1" fmla="val -71161"/>
              <a:gd name="adj2" fmla="val -196381"/>
              <a:gd name="adj3" fmla="val 1666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쿼리모음 </a:t>
            </a:r>
            <a:r>
              <a:rPr lang="en-US" altLang="ko-KR" dirty="0">
                <a:solidFill>
                  <a:schemeClr val="tx1"/>
                </a:solidFill>
              </a:rPr>
              <a:t>XML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929DE84-16CF-420A-B13A-4B5E55BC9396}"/>
              </a:ext>
            </a:extLst>
          </p:cNvPr>
          <p:cNvSpPr/>
          <p:nvPr/>
        </p:nvSpPr>
        <p:spPr>
          <a:xfrm>
            <a:off x="1442855" y="3019091"/>
            <a:ext cx="1914822" cy="32395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716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584938B-6952-4068-9114-759AAE1B1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834" y="431596"/>
            <a:ext cx="3876468" cy="563994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406AB36-2CD8-44D8-987A-52AEB298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4) </a:t>
            </a:r>
            <a:r>
              <a:rPr lang="ko-KR" altLang="en-US" sz="2400" dirty="0">
                <a:solidFill>
                  <a:srgbClr val="A6E22E"/>
                </a:solidFill>
                <a:latin typeface="Arial Unicode MS"/>
              </a:rPr>
              <a:t>구현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E0F60-B378-4BDB-9081-43F9A72CB63D}"/>
              </a:ext>
            </a:extLst>
          </p:cNvPr>
          <p:cNvSpPr txBox="1"/>
          <p:nvPr/>
        </p:nvSpPr>
        <p:spPr>
          <a:xfrm>
            <a:off x="838200" y="1321356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4-1)</a:t>
            </a:r>
            <a:r>
              <a:rPr lang="ko-KR" altLang="en-US" dirty="0"/>
              <a:t>프로젝트 구조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15525B-1860-4642-8C7C-64B45012D466}"/>
              </a:ext>
            </a:extLst>
          </p:cNvPr>
          <p:cNvGrpSpPr/>
          <p:nvPr/>
        </p:nvGrpSpPr>
        <p:grpSpPr>
          <a:xfrm>
            <a:off x="649649" y="2498063"/>
            <a:ext cx="3881367" cy="2264131"/>
            <a:chOff x="649649" y="2498063"/>
            <a:chExt cx="3881367" cy="226413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B8997AE-D412-476D-AC49-4324947DB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649" y="2498063"/>
              <a:ext cx="3881367" cy="2264131"/>
            </a:xfrm>
            <a:prstGeom prst="rect">
              <a:avLst/>
            </a:prstGeom>
          </p:spPr>
        </p:pic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5929DE84-16CF-420A-B13A-4B5E55BC9396}"/>
                </a:ext>
              </a:extLst>
            </p:cNvPr>
            <p:cNvSpPr/>
            <p:nvPr/>
          </p:nvSpPr>
          <p:spPr>
            <a:xfrm>
              <a:off x="1442855" y="3019091"/>
              <a:ext cx="1914822" cy="323955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2949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6AB36-2CD8-44D8-987A-52AEB298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4) </a:t>
            </a:r>
            <a:r>
              <a:rPr lang="ko-KR" altLang="en-US" sz="2400" dirty="0">
                <a:solidFill>
                  <a:srgbClr val="A6E22E"/>
                </a:solidFill>
                <a:latin typeface="Arial Unicode MS"/>
              </a:rPr>
              <a:t>구현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E0F60-B378-4BDB-9081-43F9A72CB63D}"/>
              </a:ext>
            </a:extLst>
          </p:cNvPr>
          <p:cNvSpPr txBox="1"/>
          <p:nvPr/>
        </p:nvSpPr>
        <p:spPr>
          <a:xfrm>
            <a:off x="838200" y="1321356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4-1)</a:t>
            </a:r>
            <a:r>
              <a:rPr lang="ko-KR" altLang="en-US" dirty="0"/>
              <a:t>프로젝트 구조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A729A7-FACE-477D-B0C0-D1AAE0407B82}"/>
              </a:ext>
            </a:extLst>
          </p:cNvPr>
          <p:cNvGrpSpPr/>
          <p:nvPr/>
        </p:nvGrpSpPr>
        <p:grpSpPr>
          <a:xfrm>
            <a:off x="649649" y="2498063"/>
            <a:ext cx="3881367" cy="2264131"/>
            <a:chOff x="649649" y="2498063"/>
            <a:chExt cx="3881367" cy="226413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134DA4A-928B-40B7-8BF8-0B4836DF7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9649" y="2498063"/>
              <a:ext cx="3881367" cy="2264131"/>
            </a:xfrm>
            <a:prstGeom prst="rect">
              <a:avLst/>
            </a:prstGeom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FC75E61-4A74-41EE-A937-C7B4BAE1C32D}"/>
                </a:ext>
              </a:extLst>
            </p:cNvPr>
            <p:cNvSpPr/>
            <p:nvPr/>
          </p:nvSpPr>
          <p:spPr>
            <a:xfrm>
              <a:off x="1272845" y="3867654"/>
              <a:ext cx="2084832" cy="323955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E971344-2C86-6001-8FDA-4A13FB1FD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430" y="495300"/>
            <a:ext cx="7991475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0040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6AB36-2CD8-44D8-987A-52AEB298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4) </a:t>
            </a:r>
            <a:r>
              <a:rPr lang="ko-KR" altLang="en-US" sz="2400" dirty="0">
                <a:solidFill>
                  <a:srgbClr val="A6E22E"/>
                </a:solidFill>
                <a:latin typeface="Arial Unicode MS"/>
              </a:rPr>
              <a:t>구현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E0F60-B378-4BDB-9081-43F9A72CB63D}"/>
              </a:ext>
            </a:extLst>
          </p:cNvPr>
          <p:cNvSpPr txBox="1"/>
          <p:nvPr/>
        </p:nvSpPr>
        <p:spPr>
          <a:xfrm>
            <a:off x="838200" y="1321356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4-1)</a:t>
            </a:r>
            <a:r>
              <a:rPr lang="ko-KR" altLang="en-US" dirty="0"/>
              <a:t>프로젝트 구조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A729A7-FACE-477D-B0C0-D1AAE0407B82}"/>
              </a:ext>
            </a:extLst>
          </p:cNvPr>
          <p:cNvGrpSpPr/>
          <p:nvPr/>
        </p:nvGrpSpPr>
        <p:grpSpPr>
          <a:xfrm>
            <a:off x="649649" y="2498063"/>
            <a:ext cx="3881367" cy="2264131"/>
            <a:chOff x="649649" y="2498063"/>
            <a:chExt cx="3881367" cy="226413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134DA4A-928B-40B7-8BF8-0B4836DF7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9649" y="2498063"/>
              <a:ext cx="3881367" cy="2264131"/>
            </a:xfrm>
            <a:prstGeom prst="rect">
              <a:avLst/>
            </a:prstGeom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FC75E61-4A74-41EE-A937-C7B4BAE1C32D}"/>
                </a:ext>
              </a:extLst>
            </p:cNvPr>
            <p:cNvSpPr/>
            <p:nvPr/>
          </p:nvSpPr>
          <p:spPr>
            <a:xfrm>
              <a:off x="1272844" y="4123683"/>
              <a:ext cx="2435961" cy="323955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18877F7-46C3-4A36-8B79-FF0CE33F0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371" y="2498063"/>
            <a:ext cx="8185710" cy="162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1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6AB36-2CD8-44D8-987A-52AEB298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4) </a:t>
            </a:r>
            <a:r>
              <a:rPr lang="ko-KR" altLang="en-US" sz="2400" dirty="0">
                <a:solidFill>
                  <a:srgbClr val="A6E22E"/>
                </a:solidFill>
                <a:latin typeface="Arial Unicode MS"/>
              </a:rPr>
              <a:t>구현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E0F60-B378-4BDB-9081-43F9A72CB63D}"/>
              </a:ext>
            </a:extLst>
          </p:cNvPr>
          <p:cNvSpPr txBox="1"/>
          <p:nvPr/>
        </p:nvSpPr>
        <p:spPr>
          <a:xfrm>
            <a:off x="838200" y="1321356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4-1)</a:t>
            </a:r>
            <a:r>
              <a:rPr lang="ko-KR" altLang="en-US" dirty="0"/>
              <a:t>프로젝트 구조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AA729A7-FACE-477D-B0C0-D1AAE0407B82}"/>
              </a:ext>
            </a:extLst>
          </p:cNvPr>
          <p:cNvGrpSpPr/>
          <p:nvPr/>
        </p:nvGrpSpPr>
        <p:grpSpPr>
          <a:xfrm>
            <a:off x="627704" y="2520008"/>
            <a:ext cx="3881367" cy="2264131"/>
            <a:chOff x="649649" y="2498063"/>
            <a:chExt cx="3881367" cy="226413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134DA4A-928B-40B7-8BF8-0B4836DF7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9649" y="2498063"/>
              <a:ext cx="3881367" cy="2264131"/>
            </a:xfrm>
            <a:prstGeom prst="rect">
              <a:avLst/>
            </a:prstGeom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FC75E61-4A74-41EE-A937-C7B4BAE1C32D}"/>
                </a:ext>
              </a:extLst>
            </p:cNvPr>
            <p:cNvSpPr/>
            <p:nvPr/>
          </p:nvSpPr>
          <p:spPr>
            <a:xfrm>
              <a:off x="1272845" y="4408976"/>
              <a:ext cx="1872692" cy="323955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D890DFA-1DFC-44E6-B9DE-9AE49F68109C}"/>
              </a:ext>
            </a:extLst>
          </p:cNvPr>
          <p:cNvGrpSpPr/>
          <p:nvPr/>
        </p:nvGrpSpPr>
        <p:grpSpPr>
          <a:xfrm>
            <a:off x="2393879" y="197510"/>
            <a:ext cx="9286056" cy="6389827"/>
            <a:chOff x="2393879" y="197510"/>
            <a:chExt cx="9286056" cy="638982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31D7D47-316E-44ED-8F5A-A40754B3D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1444" y="197510"/>
              <a:ext cx="7488491" cy="6389827"/>
            </a:xfrm>
            <a:prstGeom prst="rect">
              <a:avLst/>
            </a:prstGeom>
          </p:spPr>
        </p:pic>
        <p:sp>
          <p:nvSpPr>
            <p:cNvPr id="10" name="말풍선: 모서리가 둥근 사각형 9">
              <a:extLst>
                <a:ext uri="{FF2B5EF4-FFF2-40B4-BE49-F238E27FC236}">
                  <a16:creationId xmlns:a16="http://schemas.microsoft.com/office/drawing/2014/main" id="{60B83C45-B7BA-4FBC-85AB-A841F2ABBD1C}"/>
                </a:ext>
              </a:extLst>
            </p:cNvPr>
            <p:cNvSpPr/>
            <p:nvPr/>
          </p:nvSpPr>
          <p:spPr>
            <a:xfrm>
              <a:off x="2393879" y="1690688"/>
              <a:ext cx="2311684" cy="561383"/>
            </a:xfrm>
            <a:prstGeom prst="wedgeRoundRectCallout">
              <a:avLst>
                <a:gd name="adj1" fmla="val 74087"/>
                <a:gd name="adj2" fmla="val -81711"/>
                <a:gd name="adj3" fmla="val 16667"/>
              </a:avLst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</a:rPr>
                <a:t>로그파일 경로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2124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16581A-3EBF-48DD-97C2-673DD6E31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79" y="2508456"/>
            <a:ext cx="2580018" cy="183196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406AB36-2CD8-44D8-987A-52AEB298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4) </a:t>
            </a:r>
            <a:r>
              <a:rPr lang="ko-KR" altLang="en-US" sz="2400" dirty="0">
                <a:solidFill>
                  <a:srgbClr val="A6E22E"/>
                </a:solidFill>
                <a:latin typeface="Arial Unicode MS"/>
              </a:rPr>
              <a:t>구현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E0F60-B378-4BDB-9081-43F9A72CB63D}"/>
              </a:ext>
            </a:extLst>
          </p:cNvPr>
          <p:cNvSpPr txBox="1"/>
          <p:nvPr/>
        </p:nvSpPr>
        <p:spPr>
          <a:xfrm>
            <a:off x="838200" y="1321356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4-1)</a:t>
            </a:r>
            <a:r>
              <a:rPr lang="ko-KR" altLang="en-US" dirty="0"/>
              <a:t>프로젝트 구조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FC75E61-4A74-41EE-A937-C7B4BAE1C32D}"/>
              </a:ext>
            </a:extLst>
          </p:cNvPr>
          <p:cNvSpPr/>
          <p:nvPr/>
        </p:nvSpPr>
        <p:spPr>
          <a:xfrm>
            <a:off x="1192377" y="2779659"/>
            <a:ext cx="1492301" cy="32395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625653A-B814-468C-8B6A-68B97DF28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842" y="473024"/>
            <a:ext cx="6677025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62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16581A-3EBF-48DD-97C2-673DD6E31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79" y="2508456"/>
            <a:ext cx="2580018" cy="183196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406AB36-2CD8-44D8-987A-52AEB298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4) </a:t>
            </a:r>
            <a:r>
              <a:rPr lang="ko-KR" altLang="en-US" sz="2400" dirty="0">
                <a:solidFill>
                  <a:srgbClr val="A6E22E"/>
                </a:solidFill>
                <a:latin typeface="Arial Unicode MS"/>
              </a:rPr>
              <a:t>구현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E0F60-B378-4BDB-9081-43F9A72CB63D}"/>
              </a:ext>
            </a:extLst>
          </p:cNvPr>
          <p:cNvSpPr txBox="1"/>
          <p:nvPr/>
        </p:nvSpPr>
        <p:spPr>
          <a:xfrm>
            <a:off x="838200" y="1321356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4-1)</a:t>
            </a:r>
            <a:r>
              <a:rPr lang="ko-KR" altLang="en-US" dirty="0"/>
              <a:t>프로젝트 구조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FC75E61-4A74-41EE-A937-C7B4BAE1C32D}"/>
              </a:ext>
            </a:extLst>
          </p:cNvPr>
          <p:cNvSpPr/>
          <p:nvPr/>
        </p:nvSpPr>
        <p:spPr>
          <a:xfrm>
            <a:off x="1192377" y="3935460"/>
            <a:ext cx="1777594" cy="32395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EDD5EE-9A2E-4168-9600-92BA74927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535" y="2371987"/>
            <a:ext cx="4727181" cy="200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12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6AB36-2CD8-44D8-987A-52AEB298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1) </a:t>
            </a:r>
            <a:r>
              <a:rPr lang="ko-KR" altLang="en-US" sz="2400" dirty="0">
                <a:solidFill>
                  <a:srgbClr val="A6E22E"/>
                </a:solidFill>
                <a:latin typeface="Arial Unicode MS"/>
              </a:rPr>
              <a:t>더 </a:t>
            </a:r>
            <a:r>
              <a:rPr lang="ko-KR" altLang="en-US" sz="2400" dirty="0" err="1">
                <a:solidFill>
                  <a:srgbClr val="A6E22E"/>
                </a:solidFill>
                <a:latin typeface="Arial Unicode MS"/>
              </a:rPr>
              <a:t>트라이브</a:t>
            </a:r>
            <a:r>
              <a:rPr lang="ko-KR" altLang="en-US" sz="2400" dirty="0">
                <a:solidFill>
                  <a:srgbClr val="A6E22E"/>
                </a:solidFill>
                <a:latin typeface="Arial Unicode MS"/>
              </a:rPr>
              <a:t> 요구사항</a:t>
            </a:r>
            <a:endParaRPr lang="ko-KR" altLang="en-US" sz="2400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51A8F24-E2F2-4E80-A6DD-97ACBF7C47E4}"/>
              </a:ext>
            </a:extLst>
          </p:cNvPr>
          <p:cNvSpPr/>
          <p:nvPr/>
        </p:nvSpPr>
        <p:spPr>
          <a:xfrm>
            <a:off x="838201" y="1771649"/>
            <a:ext cx="9458324" cy="346710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더 </a:t>
            </a:r>
            <a:r>
              <a:rPr kumimoji="0" lang="ko-KR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트라이브</a:t>
            </a:r>
            <a:r>
              <a:rPr kumimoji="0" lang="ko-KR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요구사항</a:t>
            </a:r>
            <a:endParaRPr kumimoji="0" lang="en-US" altLang="ko-KR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1)</a:t>
            </a:r>
            <a:r>
              <a:rPr kumimoji="0" lang="ko-KR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블루투스</a:t>
            </a: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ID</a:t>
            </a:r>
            <a:r>
              <a:rPr kumimoji="0" lang="ko-KR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를 단말기로부터 전달받아야 한다</a:t>
            </a:r>
            <a:r>
              <a:rPr lang="en-US" altLang="ko-KR" sz="2000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2)</a:t>
            </a:r>
            <a:r>
              <a:rPr kumimoji="0" lang="ko-KR" alt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보닛이 열리고 닫히는 것을 확인할 수 있어야 한다</a:t>
            </a: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  <a:sym typeface="Wingdings" panose="05000000000000000000" pitchFamily="2" charset="2"/>
              </a:rPr>
              <a:t> </a:t>
            </a:r>
            <a:r>
              <a:rPr kumimoji="0" lang="ko-KR" alt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  <a:sym typeface="Wingdings" panose="05000000000000000000" pitchFamily="2" charset="2"/>
              </a:rPr>
              <a:t>기능 미구현으로 인해 </a:t>
            </a:r>
            <a:r>
              <a:rPr lang="ko-KR" altLang="en-US" sz="20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  <a:sym typeface="Wingdings" panose="05000000000000000000" pitchFamily="2" charset="2"/>
              </a:rPr>
              <a:t>계약</a:t>
            </a:r>
            <a:r>
              <a:rPr kumimoji="0" lang="ko-KR" alt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  <a:sym typeface="Wingdings" panose="05000000000000000000" pitchFamily="2" charset="2"/>
              </a:rPr>
              <a:t>금 전액을 지급받지 못했다고 함</a:t>
            </a: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  <a:sym typeface="Wingdings" panose="05000000000000000000" pitchFamily="2" charset="2"/>
              </a:rPr>
              <a:t>.</a:t>
            </a:r>
            <a:endParaRPr kumimoji="0" lang="en-US" altLang="ko-KR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2000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3)</a:t>
            </a:r>
            <a:r>
              <a:rPr lang="ko-KR" altLang="en-US" sz="2000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별도의 </a:t>
            </a:r>
            <a:r>
              <a:rPr lang="en-US" altLang="ko-KR" sz="2000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API </a:t>
            </a:r>
            <a:r>
              <a:rPr lang="ko-KR" altLang="en-US" sz="2000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사이트를 통해 차량운행정보를 별도의 제약없이 가져올 수 있어야 한다</a:t>
            </a:r>
            <a:r>
              <a:rPr lang="en-US" altLang="ko-KR" sz="2000" b="1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endParaRPr kumimoji="0" lang="en-US" altLang="ko-KR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6498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6AB36-2CD8-44D8-987A-52AEB298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5) </a:t>
            </a:r>
            <a:r>
              <a:rPr lang="ko-KR" altLang="en-US" sz="2400" dirty="0">
                <a:solidFill>
                  <a:srgbClr val="A6E22E"/>
                </a:solidFill>
                <a:latin typeface="Arial Unicode MS"/>
              </a:rPr>
              <a:t>배포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E0F60-B378-4BDB-9081-43F9A72CB63D}"/>
              </a:ext>
            </a:extLst>
          </p:cNvPr>
          <p:cNvSpPr txBox="1"/>
          <p:nvPr/>
        </p:nvSpPr>
        <p:spPr>
          <a:xfrm>
            <a:off x="838200" y="1321356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5-1)</a:t>
            </a:r>
            <a:r>
              <a:rPr lang="ko-KR" altLang="en-US" dirty="0"/>
              <a:t>프로젝트 배포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41993B4-2DB0-17F1-8FF6-E29FE193D0B4}"/>
              </a:ext>
            </a:extLst>
          </p:cNvPr>
          <p:cNvGrpSpPr/>
          <p:nvPr/>
        </p:nvGrpSpPr>
        <p:grpSpPr>
          <a:xfrm>
            <a:off x="984504" y="1780032"/>
            <a:ext cx="6772275" cy="4516450"/>
            <a:chOff x="838200" y="1772717"/>
            <a:chExt cx="6772275" cy="45164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477DC19-E963-5E44-9DFD-F040A2BE9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1812417"/>
              <a:ext cx="6772275" cy="4476750"/>
            </a:xfrm>
            <a:prstGeom prst="rect">
              <a:avLst/>
            </a:prstGeom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FC75E61-4A74-41EE-A937-C7B4BAE1C32D}"/>
                </a:ext>
              </a:extLst>
            </p:cNvPr>
            <p:cNvSpPr/>
            <p:nvPr/>
          </p:nvSpPr>
          <p:spPr>
            <a:xfrm>
              <a:off x="4557369" y="5632587"/>
              <a:ext cx="1777594" cy="278096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60CC681-D884-797E-D665-70F0479CEFED}"/>
                </a:ext>
              </a:extLst>
            </p:cNvPr>
            <p:cNvSpPr/>
            <p:nvPr/>
          </p:nvSpPr>
          <p:spPr>
            <a:xfrm>
              <a:off x="1792224" y="4893869"/>
              <a:ext cx="885140" cy="256032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E185E7B-76F1-36E6-DC52-3C89589F6819}"/>
                </a:ext>
              </a:extLst>
            </p:cNvPr>
            <p:cNvSpPr/>
            <p:nvPr/>
          </p:nvSpPr>
          <p:spPr>
            <a:xfrm>
              <a:off x="950975" y="1772717"/>
              <a:ext cx="1730045" cy="256031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별: 꼭짓점 6개 11">
            <a:extLst>
              <a:ext uri="{FF2B5EF4-FFF2-40B4-BE49-F238E27FC236}">
                <a16:creationId xmlns:a16="http://schemas.microsoft.com/office/drawing/2014/main" id="{06E6DA12-05C7-B2A1-6C93-63A1A5CF10D0}"/>
              </a:ext>
            </a:extLst>
          </p:cNvPr>
          <p:cNvSpPr/>
          <p:nvPr/>
        </p:nvSpPr>
        <p:spPr>
          <a:xfrm>
            <a:off x="2875453" y="1701206"/>
            <a:ext cx="435128" cy="435128"/>
          </a:xfrm>
          <a:prstGeom prst="star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별: 꼭짓점 6개 12">
            <a:extLst>
              <a:ext uri="{FF2B5EF4-FFF2-40B4-BE49-F238E27FC236}">
                <a16:creationId xmlns:a16="http://schemas.microsoft.com/office/drawing/2014/main" id="{A1B2B1CC-A6EF-1EC5-3A0B-6DA11525A359}"/>
              </a:ext>
            </a:extLst>
          </p:cNvPr>
          <p:cNvSpPr/>
          <p:nvPr/>
        </p:nvSpPr>
        <p:spPr>
          <a:xfrm>
            <a:off x="2910811" y="4808945"/>
            <a:ext cx="435128" cy="435128"/>
          </a:xfrm>
          <a:prstGeom prst="star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4" name="별: 꼭짓점 6개 13">
            <a:extLst>
              <a:ext uri="{FF2B5EF4-FFF2-40B4-BE49-F238E27FC236}">
                <a16:creationId xmlns:a16="http://schemas.microsoft.com/office/drawing/2014/main" id="{F4199431-F3CF-E6BD-6DCA-DF1487985DCD}"/>
              </a:ext>
            </a:extLst>
          </p:cNvPr>
          <p:cNvSpPr/>
          <p:nvPr/>
        </p:nvSpPr>
        <p:spPr>
          <a:xfrm>
            <a:off x="6567191" y="5539245"/>
            <a:ext cx="435128" cy="435128"/>
          </a:xfrm>
          <a:prstGeom prst="star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5001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6AB36-2CD8-44D8-987A-52AEB298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5) </a:t>
            </a:r>
            <a:r>
              <a:rPr lang="ko-KR" altLang="en-US" sz="2400" dirty="0">
                <a:solidFill>
                  <a:srgbClr val="A6E22E"/>
                </a:solidFill>
                <a:latin typeface="Arial Unicode MS"/>
              </a:rPr>
              <a:t>배포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E0F60-B378-4BDB-9081-43F9A72CB63D}"/>
              </a:ext>
            </a:extLst>
          </p:cNvPr>
          <p:cNvSpPr txBox="1"/>
          <p:nvPr/>
        </p:nvSpPr>
        <p:spPr>
          <a:xfrm>
            <a:off x="838200" y="1321356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5-1)</a:t>
            </a:r>
            <a:r>
              <a:rPr lang="ko-KR" altLang="en-US" dirty="0"/>
              <a:t>프로젝트 배포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EA2A99C-81B8-325B-52D0-DE924417A0E3}"/>
              </a:ext>
            </a:extLst>
          </p:cNvPr>
          <p:cNvGrpSpPr/>
          <p:nvPr/>
        </p:nvGrpSpPr>
        <p:grpSpPr>
          <a:xfrm>
            <a:off x="1343432" y="1825625"/>
            <a:ext cx="9658350" cy="4667250"/>
            <a:chOff x="984988" y="1825625"/>
            <a:chExt cx="9658350" cy="466725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8CB7812-8C33-4C73-9F1A-B5FE7F522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4988" y="1825625"/>
              <a:ext cx="9658350" cy="4667250"/>
            </a:xfrm>
            <a:prstGeom prst="rect">
              <a:avLst/>
            </a:prstGeom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FC75E61-4A74-41EE-A937-C7B4BAE1C32D}"/>
                </a:ext>
              </a:extLst>
            </p:cNvPr>
            <p:cNvSpPr/>
            <p:nvPr/>
          </p:nvSpPr>
          <p:spPr>
            <a:xfrm>
              <a:off x="3357675" y="4283364"/>
              <a:ext cx="1777594" cy="493462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60CC681-D884-797E-D665-70F0479CEFED}"/>
                </a:ext>
              </a:extLst>
            </p:cNvPr>
            <p:cNvSpPr/>
            <p:nvPr/>
          </p:nvSpPr>
          <p:spPr>
            <a:xfrm>
              <a:off x="1243583" y="4470453"/>
              <a:ext cx="1543507" cy="196645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E185E7B-76F1-36E6-DC52-3C89589F6819}"/>
                </a:ext>
              </a:extLst>
            </p:cNvPr>
            <p:cNvSpPr/>
            <p:nvPr/>
          </p:nvSpPr>
          <p:spPr>
            <a:xfrm>
              <a:off x="1053388" y="4072169"/>
              <a:ext cx="885140" cy="256032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8E37337-4119-C0C5-C3D4-1C2BFB51F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02065" y="5492750"/>
              <a:ext cx="1981200" cy="1000125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68104BE9-A630-33D2-BE20-E39F147F7253}"/>
                </a:ext>
              </a:extLst>
            </p:cNvPr>
            <p:cNvSpPr/>
            <p:nvPr/>
          </p:nvSpPr>
          <p:spPr>
            <a:xfrm>
              <a:off x="8791651" y="6071616"/>
              <a:ext cx="885140" cy="343814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0328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6AB36-2CD8-44D8-987A-52AEB298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5) </a:t>
            </a:r>
            <a:r>
              <a:rPr lang="ko-KR" altLang="en-US" sz="2400" dirty="0">
                <a:solidFill>
                  <a:srgbClr val="A6E22E"/>
                </a:solidFill>
                <a:latin typeface="Arial Unicode MS"/>
              </a:rPr>
              <a:t>배포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E0F60-B378-4BDB-9081-43F9A72CB63D}"/>
              </a:ext>
            </a:extLst>
          </p:cNvPr>
          <p:cNvSpPr txBox="1"/>
          <p:nvPr/>
        </p:nvSpPr>
        <p:spPr>
          <a:xfrm>
            <a:off x="838200" y="1321356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5-1)</a:t>
            </a:r>
            <a:r>
              <a:rPr lang="ko-KR" altLang="en-US" dirty="0"/>
              <a:t>프로젝트 배포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BBC51D6-CE06-143F-C91C-44CDA9A5F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847" y="2194712"/>
            <a:ext cx="5658813" cy="367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6060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6AB36-2CD8-44D8-987A-52AEB298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5) </a:t>
            </a:r>
            <a:r>
              <a:rPr lang="ko-KR" altLang="en-US" sz="2400" dirty="0">
                <a:solidFill>
                  <a:srgbClr val="A6E22E"/>
                </a:solidFill>
                <a:latin typeface="Arial Unicode MS"/>
              </a:rPr>
              <a:t>배포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E0F60-B378-4BDB-9081-43F9A72CB63D}"/>
              </a:ext>
            </a:extLst>
          </p:cNvPr>
          <p:cNvSpPr txBox="1"/>
          <p:nvPr/>
        </p:nvSpPr>
        <p:spPr>
          <a:xfrm>
            <a:off x="838200" y="1321356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5-1)</a:t>
            </a:r>
            <a:r>
              <a:rPr lang="ko-KR" altLang="en-US" dirty="0"/>
              <a:t>프로젝트 배포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E58251-B7AF-CB21-7C7B-B2CA70B5D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139" y="2169414"/>
            <a:ext cx="7301470" cy="270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452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6AB36-2CD8-44D8-987A-52AEB298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6) </a:t>
            </a:r>
            <a:r>
              <a:rPr lang="en-US" altLang="ko-KR" sz="2400" dirty="0">
                <a:solidFill>
                  <a:srgbClr val="A6E22E"/>
                </a:solidFill>
                <a:latin typeface="Arial Unicode MS"/>
              </a:rPr>
              <a:t>API </a:t>
            </a:r>
            <a:r>
              <a:rPr lang="ko-KR" altLang="en-US" sz="2400" dirty="0">
                <a:solidFill>
                  <a:srgbClr val="A6E22E"/>
                </a:solidFill>
                <a:latin typeface="Arial Unicode MS"/>
              </a:rPr>
              <a:t>서류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E0F60-B378-4BDB-9081-43F9A72CB63D}"/>
              </a:ext>
            </a:extLst>
          </p:cNvPr>
          <p:cNvSpPr txBox="1"/>
          <p:nvPr/>
        </p:nvSpPr>
        <p:spPr>
          <a:xfrm>
            <a:off x="838200" y="1321356"/>
            <a:ext cx="10527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6-1)</a:t>
            </a:r>
            <a:r>
              <a:rPr lang="ko-KR" altLang="en-US" dirty="0"/>
              <a:t>사용자에게 반드시 전달해야 할 서류</a:t>
            </a:r>
            <a:r>
              <a:rPr lang="en-US" altLang="ko-KR" dirty="0"/>
              <a:t>:</a:t>
            </a:r>
            <a:r>
              <a:rPr lang="ko-KR" altLang="en-US" dirty="0"/>
              <a:t> 엑셀파일로 된 인터페이스 정의서를 </a:t>
            </a:r>
            <a:r>
              <a:rPr lang="en-US" altLang="ko-KR" dirty="0"/>
              <a:t>pdf </a:t>
            </a:r>
            <a:r>
              <a:rPr lang="ko-KR" altLang="en-US" dirty="0"/>
              <a:t>파일로 변환하여 </a:t>
            </a:r>
            <a:endParaRPr lang="en-US" altLang="ko-KR" dirty="0"/>
          </a:p>
          <a:p>
            <a:r>
              <a:rPr lang="ko-KR" altLang="en-US" dirty="0"/>
              <a:t>전달한다</a:t>
            </a:r>
            <a:r>
              <a:rPr lang="en-US" altLang="ko-KR" dirty="0"/>
              <a:t>. </a:t>
            </a:r>
            <a:r>
              <a:rPr lang="ko-KR" altLang="en-US" dirty="0"/>
              <a:t>현재 총 </a:t>
            </a:r>
            <a:r>
              <a:rPr lang="en-US" altLang="ko-KR" dirty="0"/>
              <a:t>4</a:t>
            </a:r>
            <a:r>
              <a:rPr lang="ko-KR" altLang="en-US" dirty="0"/>
              <a:t>가지 </a:t>
            </a:r>
            <a:r>
              <a:rPr lang="en-US" altLang="ko-KR" dirty="0"/>
              <a:t>API request URL</a:t>
            </a:r>
            <a:r>
              <a:rPr lang="ko-KR" altLang="en-US" dirty="0"/>
              <a:t> 이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1B7A68-4F61-40B7-848B-0A03647B1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808" y="2040941"/>
            <a:ext cx="8162405" cy="421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0146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6AB36-2CD8-44D8-987A-52AEB298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6) </a:t>
            </a:r>
            <a:r>
              <a:rPr lang="en-US" altLang="ko-KR" sz="2400" dirty="0">
                <a:solidFill>
                  <a:srgbClr val="A6E22E"/>
                </a:solidFill>
                <a:latin typeface="Arial Unicode MS"/>
              </a:rPr>
              <a:t>API </a:t>
            </a:r>
            <a:r>
              <a:rPr lang="ko-KR" altLang="en-US" sz="2400" dirty="0">
                <a:solidFill>
                  <a:srgbClr val="A6E22E"/>
                </a:solidFill>
                <a:latin typeface="Arial Unicode MS"/>
              </a:rPr>
              <a:t>서류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E0F60-B378-4BDB-9081-43F9A72CB63D}"/>
              </a:ext>
            </a:extLst>
          </p:cNvPr>
          <p:cNvSpPr txBox="1"/>
          <p:nvPr/>
        </p:nvSpPr>
        <p:spPr>
          <a:xfrm>
            <a:off x="838200" y="1321356"/>
            <a:ext cx="10527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6-1)</a:t>
            </a:r>
            <a:r>
              <a:rPr lang="ko-KR" altLang="en-US" dirty="0"/>
              <a:t>사용자에게 반드시 전달해야 할 서류</a:t>
            </a:r>
            <a:r>
              <a:rPr lang="en-US" altLang="ko-KR" dirty="0"/>
              <a:t>:</a:t>
            </a:r>
            <a:r>
              <a:rPr lang="ko-KR" altLang="en-US" dirty="0"/>
              <a:t> 엑셀파일로 된 인터페이스 정의서를 </a:t>
            </a:r>
            <a:r>
              <a:rPr lang="en-US" altLang="ko-KR" dirty="0"/>
              <a:t>pdf </a:t>
            </a:r>
            <a:r>
              <a:rPr lang="ko-KR" altLang="en-US" dirty="0"/>
              <a:t>파일로 변환하여 </a:t>
            </a:r>
            <a:endParaRPr lang="en-US" altLang="ko-KR" dirty="0"/>
          </a:p>
          <a:p>
            <a:r>
              <a:rPr lang="ko-KR" altLang="en-US" dirty="0"/>
              <a:t>전달한다</a:t>
            </a:r>
            <a:r>
              <a:rPr lang="en-US" altLang="ko-KR" dirty="0"/>
              <a:t>. </a:t>
            </a:r>
            <a:r>
              <a:rPr lang="ko-KR" altLang="en-US" dirty="0"/>
              <a:t>현재 총 </a:t>
            </a:r>
            <a:r>
              <a:rPr lang="en-US" altLang="ko-KR" dirty="0"/>
              <a:t>4</a:t>
            </a:r>
            <a:r>
              <a:rPr lang="ko-KR" altLang="en-US" dirty="0"/>
              <a:t>가지 </a:t>
            </a:r>
            <a:r>
              <a:rPr lang="en-US" altLang="ko-KR" dirty="0"/>
              <a:t>API request URL</a:t>
            </a:r>
            <a:r>
              <a:rPr lang="ko-KR" altLang="en-US" dirty="0"/>
              <a:t> 이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B45975-C89C-4559-A628-82F106F8E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685" y="2076865"/>
            <a:ext cx="6420568" cy="441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090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6AB36-2CD8-44D8-987A-52AEB298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6) </a:t>
            </a:r>
            <a:r>
              <a:rPr lang="en-US" altLang="ko-KR" sz="2400" dirty="0">
                <a:solidFill>
                  <a:srgbClr val="A6E22E"/>
                </a:solidFill>
                <a:latin typeface="Arial Unicode MS"/>
              </a:rPr>
              <a:t>API </a:t>
            </a:r>
            <a:r>
              <a:rPr lang="ko-KR" altLang="en-US" sz="2400" dirty="0">
                <a:solidFill>
                  <a:srgbClr val="A6E22E"/>
                </a:solidFill>
                <a:latin typeface="Arial Unicode MS"/>
              </a:rPr>
              <a:t>서류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E0F60-B378-4BDB-9081-43F9A72CB63D}"/>
              </a:ext>
            </a:extLst>
          </p:cNvPr>
          <p:cNvSpPr txBox="1"/>
          <p:nvPr/>
        </p:nvSpPr>
        <p:spPr>
          <a:xfrm>
            <a:off x="838200" y="1321356"/>
            <a:ext cx="10527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6-1)</a:t>
            </a:r>
            <a:r>
              <a:rPr lang="ko-KR" altLang="en-US" dirty="0"/>
              <a:t>사용자에게 반드시 전달해야 할 서류</a:t>
            </a:r>
            <a:r>
              <a:rPr lang="en-US" altLang="ko-KR" dirty="0"/>
              <a:t>:</a:t>
            </a:r>
            <a:r>
              <a:rPr lang="ko-KR" altLang="en-US" dirty="0"/>
              <a:t> 엑셀파일로 된 인터페이스 정의서를 </a:t>
            </a:r>
            <a:r>
              <a:rPr lang="en-US" altLang="ko-KR" dirty="0"/>
              <a:t>pdf </a:t>
            </a:r>
            <a:r>
              <a:rPr lang="ko-KR" altLang="en-US" dirty="0"/>
              <a:t>파일로 변환하여 </a:t>
            </a:r>
            <a:endParaRPr lang="en-US" altLang="ko-KR" dirty="0"/>
          </a:p>
          <a:p>
            <a:r>
              <a:rPr lang="ko-KR" altLang="en-US" dirty="0"/>
              <a:t>전달한다</a:t>
            </a:r>
            <a:r>
              <a:rPr lang="en-US" altLang="ko-KR" dirty="0"/>
              <a:t>. </a:t>
            </a:r>
            <a:r>
              <a:rPr lang="ko-KR" altLang="en-US" dirty="0"/>
              <a:t>현재 총 </a:t>
            </a:r>
            <a:r>
              <a:rPr lang="en-US" altLang="ko-KR" dirty="0"/>
              <a:t>4</a:t>
            </a:r>
            <a:r>
              <a:rPr lang="ko-KR" altLang="en-US" dirty="0"/>
              <a:t>가지 </a:t>
            </a:r>
            <a:r>
              <a:rPr lang="en-US" altLang="ko-KR" dirty="0"/>
              <a:t>API request URL</a:t>
            </a:r>
            <a:r>
              <a:rPr lang="ko-KR" altLang="en-US" dirty="0"/>
              <a:t> 이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BE9364-B41D-9D3F-6468-EB3C43225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812" y="1924144"/>
            <a:ext cx="8566376" cy="452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888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6AB36-2CD8-44D8-987A-52AEB298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6) </a:t>
            </a:r>
            <a:r>
              <a:rPr lang="en-US" altLang="ko-KR" sz="2400" dirty="0">
                <a:solidFill>
                  <a:srgbClr val="A6E22E"/>
                </a:solidFill>
                <a:latin typeface="Arial Unicode MS"/>
              </a:rPr>
              <a:t>API </a:t>
            </a:r>
            <a:r>
              <a:rPr lang="ko-KR" altLang="en-US" sz="2400" dirty="0">
                <a:solidFill>
                  <a:srgbClr val="A6E22E"/>
                </a:solidFill>
                <a:latin typeface="Arial Unicode MS"/>
              </a:rPr>
              <a:t>서류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E0F60-B378-4BDB-9081-43F9A72CB63D}"/>
              </a:ext>
            </a:extLst>
          </p:cNvPr>
          <p:cNvSpPr txBox="1"/>
          <p:nvPr/>
        </p:nvSpPr>
        <p:spPr>
          <a:xfrm>
            <a:off x="838200" y="1321356"/>
            <a:ext cx="10527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6-1)</a:t>
            </a:r>
            <a:r>
              <a:rPr lang="ko-KR" altLang="en-US" dirty="0"/>
              <a:t>사용자에게 반드시 전달해야 할 서류</a:t>
            </a:r>
            <a:r>
              <a:rPr lang="en-US" altLang="ko-KR" dirty="0"/>
              <a:t>:</a:t>
            </a:r>
            <a:r>
              <a:rPr lang="ko-KR" altLang="en-US" dirty="0"/>
              <a:t> 엑셀파일로 된 인터페이스 정의서를 </a:t>
            </a:r>
            <a:r>
              <a:rPr lang="en-US" altLang="ko-KR" dirty="0"/>
              <a:t>pdf </a:t>
            </a:r>
            <a:r>
              <a:rPr lang="ko-KR" altLang="en-US" dirty="0"/>
              <a:t>파일로 변환하여 </a:t>
            </a:r>
            <a:endParaRPr lang="en-US" altLang="ko-KR" dirty="0"/>
          </a:p>
          <a:p>
            <a:r>
              <a:rPr lang="ko-KR" altLang="en-US" dirty="0"/>
              <a:t>전달한다</a:t>
            </a:r>
            <a:r>
              <a:rPr lang="en-US" altLang="ko-KR" dirty="0"/>
              <a:t>. </a:t>
            </a:r>
            <a:r>
              <a:rPr lang="ko-KR" altLang="en-US" dirty="0"/>
              <a:t>현재 총 </a:t>
            </a:r>
            <a:r>
              <a:rPr lang="en-US" altLang="ko-KR" dirty="0"/>
              <a:t>4</a:t>
            </a:r>
            <a:r>
              <a:rPr lang="ko-KR" altLang="en-US" dirty="0"/>
              <a:t>가지 </a:t>
            </a:r>
            <a:r>
              <a:rPr lang="en-US" altLang="ko-KR" dirty="0"/>
              <a:t>API request URL</a:t>
            </a:r>
            <a:r>
              <a:rPr lang="ko-KR" altLang="en-US" dirty="0"/>
              <a:t> 이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B374D1-5273-A161-06E5-44AC1842D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742" y="1967687"/>
            <a:ext cx="8609503" cy="454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299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84A8E9-F977-4498-8098-385A07C26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* </a:t>
            </a:r>
            <a:r>
              <a:rPr lang="en-US" altLang="ko-KR" sz="3600" dirty="0">
                <a:hlinkClick r:id="rId2"/>
              </a:rPr>
              <a:t>http://iotplex-dt.com:8099</a:t>
            </a:r>
            <a:r>
              <a:rPr lang="en-US" altLang="ko-KR" sz="3600" dirty="0"/>
              <a:t> </a:t>
            </a:r>
            <a:r>
              <a:rPr lang="ko-KR" altLang="en-US" sz="3600" dirty="0"/>
              <a:t>사이트 사용법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C63F27B-C301-4758-A2A7-B838E62C5F8B}"/>
              </a:ext>
            </a:extLst>
          </p:cNvPr>
          <p:cNvGrpSpPr/>
          <p:nvPr/>
        </p:nvGrpSpPr>
        <p:grpSpPr>
          <a:xfrm>
            <a:off x="1916503" y="1690688"/>
            <a:ext cx="7598434" cy="4461419"/>
            <a:chOff x="1916503" y="1690688"/>
            <a:chExt cx="7598434" cy="446141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42F98B2-A803-4669-9530-BC3EF905B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6503" y="1690688"/>
              <a:ext cx="7598434" cy="4461419"/>
            </a:xfrm>
            <a:prstGeom prst="rect">
              <a:avLst/>
            </a:prstGeom>
          </p:spPr>
        </p:pic>
        <p:sp>
          <p:nvSpPr>
            <p:cNvPr id="4" name="말풍선: 모서리가 둥근 사각형 3">
              <a:extLst>
                <a:ext uri="{FF2B5EF4-FFF2-40B4-BE49-F238E27FC236}">
                  <a16:creationId xmlns:a16="http://schemas.microsoft.com/office/drawing/2014/main" id="{FF8C61F0-D387-45FC-8AF9-F089C4CE7043}"/>
                </a:ext>
              </a:extLst>
            </p:cNvPr>
            <p:cNvSpPr/>
            <p:nvPr/>
          </p:nvSpPr>
          <p:spPr>
            <a:xfrm>
              <a:off x="4554753" y="3363255"/>
              <a:ext cx="1449232" cy="415114"/>
            </a:xfrm>
            <a:prstGeom prst="wedgeRoundRectCallout">
              <a:avLst>
                <a:gd name="adj1" fmla="val -101245"/>
                <a:gd name="adj2" fmla="val -373471"/>
                <a:gd name="adj3" fmla="val 16667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</a:rPr>
                <a:t>사이트 접속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6557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84A8E9-F977-4498-8098-385A07C26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* </a:t>
            </a:r>
            <a:r>
              <a:rPr lang="en-US" altLang="ko-KR" sz="3600" dirty="0">
                <a:hlinkClick r:id="rId2"/>
              </a:rPr>
              <a:t>http://iotplex-dt.com:8099</a:t>
            </a:r>
            <a:r>
              <a:rPr lang="en-US" altLang="ko-KR" sz="3600" dirty="0"/>
              <a:t> </a:t>
            </a:r>
            <a:r>
              <a:rPr lang="ko-KR" altLang="en-US" sz="3600" dirty="0"/>
              <a:t>사이트 사용법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559D2EF-4022-426D-A3DF-3124A477E0BF}"/>
              </a:ext>
            </a:extLst>
          </p:cNvPr>
          <p:cNvGrpSpPr/>
          <p:nvPr/>
        </p:nvGrpSpPr>
        <p:grpSpPr>
          <a:xfrm>
            <a:off x="1623204" y="2234555"/>
            <a:ext cx="8126084" cy="2388889"/>
            <a:chOff x="838200" y="1818929"/>
            <a:chExt cx="8126084" cy="238888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220D1F8-86B9-49F7-8C8B-3CBBA8208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1818929"/>
              <a:ext cx="8126084" cy="2388889"/>
            </a:xfrm>
            <a:prstGeom prst="rect">
              <a:avLst/>
            </a:prstGeom>
          </p:spPr>
        </p:pic>
        <p:sp>
          <p:nvSpPr>
            <p:cNvPr id="6" name="말풍선: 모서리가 둥근 사각형 5">
              <a:extLst>
                <a:ext uri="{FF2B5EF4-FFF2-40B4-BE49-F238E27FC236}">
                  <a16:creationId xmlns:a16="http://schemas.microsoft.com/office/drawing/2014/main" id="{784A3DE8-C24B-4600-A4BA-EBDEE796BB1F}"/>
                </a:ext>
              </a:extLst>
            </p:cNvPr>
            <p:cNvSpPr/>
            <p:nvPr/>
          </p:nvSpPr>
          <p:spPr>
            <a:xfrm>
              <a:off x="2475787" y="3501278"/>
              <a:ext cx="4038594" cy="694656"/>
            </a:xfrm>
            <a:prstGeom prst="wedgeRoundRectCallout">
              <a:avLst>
                <a:gd name="adj1" fmla="val -62555"/>
                <a:gd name="adj2" fmla="val -157351"/>
                <a:gd name="adj3" fmla="val 16667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/>
                  </a:solidFill>
                </a:rPr>
                <a:t>1) </a:t>
              </a:r>
              <a:r>
                <a:rPr lang="ko-KR" altLang="en-US" sz="1200" dirty="0">
                  <a:solidFill>
                    <a:schemeClr val="tx1"/>
                  </a:solidFill>
                </a:rPr>
                <a:t>발급받은 </a:t>
              </a:r>
              <a:r>
                <a:rPr lang="en-US" altLang="ko-KR" sz="1200" dirty="0">
                  <a:solidFill>
                    <a:schemeClr val="tx1"/>
                  </a:solidFill>
                </a:rPr>
                <a:t>key</a:t>
              </a:r>
              <a:r>
                <a:rPr lang="ko-KR" altLang="en-US" sz="1200" dirty="0">
                  <a:solidFill>
                    <a:schemeClr val="tx1"/>
                  </a:solidFill>
                </a:rPr>
                <a:t>를 입력하고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/>
                  </a:solidFill>
                </a:rPr>
                <a:t>2) </a:t>
              </a:r>
              <a:r>
                <a:rPr lang="ko-KR" altLang="en-US" sz="1200" dirty="0">
                  <a:solidFill>
                    <a:schemeClr val="tx1"/>
                  </a:solidFill>
                </a:rPr>
                <a:t>오른 쪽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GetKey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</a:rPr>
                <a:t>버튼을 클릭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ko-KR" altLang="en-US" sz="1200" dirty="0">
                  <a:solidFill>
                    <a:schemeClr val="tx1"/>
                  </a:solidFill>
                </a:rPr>
                <a:t>둘 중 아무거나 클릭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48F4D143-7E3F-444B-9F19-5DAD89BFB05F}"/>
                </a:ext>
              </a:extLst>
            </p:cNvPr>
            <p:cNvSpPr/>
            <p:nvPr/>
          </p:nvSpPr>
          <p:spPr>
            <a:xfrm>
              <a:off x="7393908" y="2587925"/>
              <a:ext cx="1465420" cy="28467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36539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132E46-F3DD-4C14-97CC-2BF23990D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1360"/>
            <a:ext cx="10515600" cy="1742579"/>
          </a:xfrm>
        </p:spPr>
        <p:txBody>
          <a:bodyPr>
            <a:normAutofit/>
          </a:bodyPr>
          <a:lstStyle/>
          <a:p>
            <a:pPr algn="ctr"/>
            <a:r>
              <a:rPr lang="en-US" altLang="ko-KR" sz="4000" b="1" dirty="0"/>
              <a:t>API_WAS</a:t>
            </a:r>
            <a:r>
              <a:rPr lang="ko-KR" altLang="en-US" sz="4000" b="1" dirty="0"/>
              <a:t> 구성도</a:t>
            </a:r>
          </a:p>
        </p:txBody>
      </p:sp>
    </p:spTree>
    <p:extLst>
      <p:ext uri="{BB962C8B-B14F-4D97-AF65-F5344CB8AC3E}">
        <p14:creationId xmlns:p14="http://schemas.microsoft.com/office/powerpoint/2010/main" val="2907965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84A8E9-F977-4498-8098-385A07C26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* </a:t>
            </a:r>
            <a:r>
              <a:rPr lang="en-US" altLang="ko-KR" sz="3600" dirty="0">
                <a:hlinkClick r:id="rId2"/>
              </a:rPr>
              <a:t>http://iotplex-dt.com:8099</a:t>
            </a:r>
            <a:r>
              <a:rPr lang="en-US" altLang="ko-KR" sz="3600" dirty="0"/>
              <a:t> </a:t>
            </a:r>
            <a:r>
              <a:rPr lang="ko-KR" altLang="en-US" sz="3600" dirty="0"/>
              <a:t>사이트 사용법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EFB066-8E7F-4E06-BA3C-2517FB17610E}"/>
              </a:ext>
            </a:extLst>
          </p:cNvPr>
          <p:cNvGrpSpPr/>
          <p:nvPr/>
        </p:nvGrpSpPr>
        <p:grpSpPr>
          <a:xfrm>
            <a:off x="1633629" y="2021152"/>
            <a:ext cx="8924742" cy="3013739"/>
            <a:chOff x="838200" y="1986647"/>
            <a:chExt cx="8924742" cy="301373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01637F8-D97D-46A5-B42D-ABA15C022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1986647"/>
              <a:ext cx="8305197" cy="2220016"/>
            </a:xfrm>
            <a:prstGeom prst="rect">
              <a:avLst/>
            </a:prstGeom>
          </p:spPr>
        </p:pic>
        <p:sp>
          <p:nvSpPr>
            <p:cNvPr id="6" name="말풍선: 모서리가 둥근 사각형 5">
              <a:extLst>
                <a:ext uri="{FF2B5EF4-FFF2-40B4-BE49-F238E27FC236}">
                  <a16:creationId xmlns:a16="http://schemas.microsoft.com/office/drawing/2014/main" id="{784A3DE8-C24B-4600-A4BA-EBDEE796BB1F}"/>
                </a:ext>
              </a:extLst>
            </p:cNvPr>
            <p:cNvSpPr/>
            <p:nvPr/>
          </p:nvSpPr>
          <p:spPr>
            <a:xfrm>
              <a:off x="5724348" y="4305730"/>
              <a:ext cx="4038594" cy="694656"/>
            </a:xfrm>
            <a:prstGeom prst="wedgeRoundRectCallout">
              <a:avLst>
                <a:gd name="adj1" fmla="val -55292"/>
                <a:gd name="adj2" fmla="val -151141"/>
                <a:gd name="adj3" fmla="val 16667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/>
                  </a:solidFill>
                </a:rPr>
                <a:t>3)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json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</a:rPr>
                <a:t>형태의 </a:t>
              </a:r>
              <a:r>
                <a:rPr lang="en-US" altLang="ko-KR" sz="1200" dirty="0">
                  <a:solidFill>
                    <a:schemeClr val="tx1"/>
                  </a:solidFill>
                </a:rPr>
                <a:t>return</a:t>
              </a:r>
              <a:r>
                <a:rPr lang="ko-KR" altLang="en-US" sz="1200" dirty="0">
                  <a:solidFill>
                    <a:schemeClr val="tx1"/>
                  </a:solidFill>
                </a:rPr>
                <a:t>값 중에서 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</a:t>
              </a:r>
              <a:r>
                <a:rPr lang="ko-KR" altLang="en-US" sz="1200" dirty="0">
                  <a:solidFill>
                    <a:schemeClr val="tx1"/>
                  </a:solidFill>
                </a:rPr>
                <a:t>암호화 된 </a:t>
              </a:r>
              <a:r>
                <a:rPr lang="en-US" altLang="ko-KR" sz="1200" dirty="0">
                  <a:solidFill>
                    <a:schemeClr val="tx1"/>
                  </a:solidFill>
                </a:rPr>
                <a:t>value </a:t>
              </a:r>
              <a:r>
                <a:rPr lang="ko-KR" altLang="en-US" sz="1200" dirty="0">
                  <a:solidFill>
                    <a:schemeClr val="tx1"/>
                  </a:solidFill>
                </a:rPr>
                <a:t>영역을 복사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48F4D143-7E3F-444B-9F19-5DAD89BFB05F}"/>
                </a:ext>
              </a:extLst>
            </p:cNvPr>
            <p:cNvSpPr/>
            <p:nvPr/>
          </p:nvSpPr>
          <p:spPr>
            <a:xfrm>
              <a:off x="1424428" y="3209027"/>
              <a:ext cx="7598801" cy="28467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01196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84A8E9-F977-4498-8098-385A07C26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* </a:t>
            </a:r>
            <a:r>
              <a:rPr lang="en-US" altLang="ko-KR" sz="3600" dirty="0">
                <a:hlinkClick r:id="rId2"/>
              </a:rPr>
              <a:t>http://iotplex-dt.com:8099</a:t>
            </a:r>
            <a:r>
              <a:rPr lang="en-US" altLang="ko-KR" sz="3600" dirty="0"/>
              <a:t> </a:t>
            </a:r>
            <a:r>
              <a:rPr lang="ko-KR" altLang="en-US" sz="3600" dirty="0"/>
              <a:t>사이트 사용법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6826879-1C7E-4480-9515-54C3298155BB}"/>
              </a:ext>
            </a:extLst>
          </p:cNvPr>
          <p:cNvGrpSpPr/>
          <p:nvPr/>
        </p:nvGrpSpPr>
        <p:grpSpPr>
          <a:xfrm>
            <a:off x="1502433" y="1999320"/>
            <a:ext cx="9985791" cy="3305162"/>
            <a:chOff x="838200" y="2016573"/>
            <a:chExt cx="9985791" cy="330516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2EDA894-A3C5-468C-8F6A-AEF662905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2016573"/>
              <a:ext cx="8305197" cy="2996530"/>
            </a:xfrm>
            <a:prstGeom prst="rect">
              <a:avLst/>
            </a:prstGeom>
          </p:spPr>
        </p:pic>
        <p:sp>
          <p:nvSpPr>
            <p:cNvPr id="6" name="말풍선: 모서리가 둥근 사각형 5">
              <a:extLst>
                <a:ext uri="{FF2B5EF4-FFF2-40B4-BE49-F238E27FC236}">
                  <a16:creationId xmlns:a16="http://schemas.microsoft.com/office/drawing/2014/main" id="{784A3DE8-C24B-4600-A4BA-EBDEE796BB1F}"/>
                </a:ext>
              </a:extLst>
            </p:cNvPr>
            <p:cNvSpPr/>
            <p:nvPr/>
          </p:nvSpPr>
          <p:spPr>
            <a:xfrm>
              <a:off x="6785397" y="4275672"/>
              <a:ext cx="4038594" cy="1046063"/>
            </a:xfrm>
            <a:prstGeom prst="wedgeRoundRectCallout">
              <a:avLst>
                <a:gd name="adj1" fmla="val -48030"/>
                <a:gd name="adj2" fmla="val -130843"/>
                <a:gd name="adj3" fmla="val 16667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/>
                  </a:solidFill>
                </a:rPr>
                <a:t>4) </a:t>
              </a:r>
              <a:r>
                <a:rPr lang="ko-KR" altLang="en-US" sz="1200" dirty="0">
                  <a:solidFill>
                    <a:schemeClr val="tx1"/>
                  </a:solidFill>
                </a:rPr>
                <a:t>암호화 된 </a:t>
              </a:r>
              <a:r>
                <a:rPr lang="en-US" altLang="ko-KR" sz="1200" dirty="0">
                  <a:solidFill>
                    <a:schemeClr val="tx1"/>
                  </a:solidFill>
                </a:rPr>
                <a:t>value </a:t>
              </a:r>
              <a:r>
                <a:rPr lang="ko-KR" altLang="en-US" sz="1200" dirty="0">
                  <a:solidFill>
                    <a:schemeClr val="tx1"/>
                  </a:solidFill>
                </a:rPr>
                <a:t>영역을 </a:t>
              </a:r>
              <a:r>
                <a:rPr lang="ko-KR" altLang="en-US" sz="1200" dirty="0" err="1">
                  <a:solidFill>
                    <a:schemeClr val="tx1"/>
                  </a:solidFill>
                </a:rPr>
                <a:t>붙여넣고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/>
                  </a:solidFill>
                </a:rPr>
                <a:t>5) Get Data </a:t>
              </a:r>
              <a:r>
                <a:rPr lang="ko-KR" altLang="en-US" sz="1200" dirty="0">
                  <a:solidFill>
                    <a:schemeClr val="tx1"/>
                  </a:solidFill>
                </a:rPr>
                <a:t>버튼을 클릭하면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ko-KR" altLang="en-US" sz="1200" dirty="0">
                  <a:solidFill>
                    <a:schemeClr val="tx1"/>
                  </a:solidFill>
                </a:rPr>
                <a:t>둘 중 아무거나 클릭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</a:p>
            <a:p>
              <a:r>
                <a:rPr lang="ko-KR" altLang="en-US" sz="1200" dirty="0">
                  <a:solidFill>
                    <a:schemeClr val="tx1"/>
                  </a:solidFill>
                </a:rPr>
                <a:t>단말기의 위치정보 등을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json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</a:rPr>
                <a:t>형태로 받을 수 있음</a:t>
              </a:r>
              <a:r>
                <a:rPr lang="en-US" altLang="ko-KR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48F4D143-7E3F-444B-9F19-5DAD89BFB05F}"/>
                </a:ext>
              </a:extLst>
            </p:cNvPr>
            <p:cNvSpPr/>
            <p:nvPr/>
          </p:nvSpPr>
          <p:spPr>
            <a:xfrm>
              <a:off x="7100610" y="3191774"/>
              <a:ext cx="1465420" cy="237226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36835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84A8E9-F977-4498-8098-385A07C26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* </a:t>
            </a:r>
            <a:r>
              <a:rPr lang="en-US" altLang="ko-KR" sz="3600" dirty="0">
                <a:hlinkClick r:id="rId2"/>
              </a:rPr>
              <a:t>http://iotplex-dt.com:8099</a:t>
            </a:r>
            <a:r>
              <a:rPr lang="en-US" altLang="ko-KR" sz="3600" dirty="0"/>
              <a:t> </a:t>
            </a:r>
            <a:r>
              <a:rPr lang="ko-KR" altLang="en-US" sz="3600" dirty="0"/>
              <a:t>사이트 사용법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4E11962-AD0F-4B6A-8A75-D5A9478BA25D}"/>
              </a:ext>
            </a:extLst>
          </p:cNvPr>
          <p:cNvGrpSpPr/>
          <p:nvPr/>
        </p:nvGrpSpPr>
        <p:grpSpPr>
          <a:xfrm>
            <a:off x="838200" y="1922075"/>
            <a:ext cx="11238780" cy="4494549"/>
            <a:chOff x="838200" y="1922075"/>
            <a:chExt cx="11238780" cy="449454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E6BCB49-E5E8-4023-9705-5262490BB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1922075"/>
              <a:ext cx="8357558" cy="4494549"/>
            </a:xfrm>
            <a:prstGeom prst="rect">
              <a:avLst/>
            </a:prstGeom>
          </p:spPr>
        </p:pic>
        <p:sp>
          <p:nvSpPr>
            <p:cNvPr id="9" name="말풍선: 모서리가 둥근 사각형 8">
              <a:extLst>
                <a:ext uri="{FF2B5EF4-FFF2-40B4-BE49-F238E27FC236}">
                  <a16:creationId xmlns:a16="http://schemas.microsoft.com/office/drawing/2014/main" id="{47FB14D4-53D6-49B9-B3A9-8710D0E9EBBF}"/>
                </a:ext>
              </a:extLst>
            </p:cNvPr>
            <p:cNvSpPr/>
            <p:nvPr/>
          </p:nvSpPr>
          <p:spPr>
            <a:xfrm>
              <a:off x="8527931" y="2284384"/>
              <a:ext cx="3549049" cy="1407721"/>
            </a:xfrm>
            <a:prstGeom prst="wedgeRoundRectCallout">
              <a:avLst>
                <a:gd name="adj1" fmla="val -66247"/>
                <a:gd name="adj2" fmla="val 39523"/>
                <a:gd name="adj3" fmla="val 16667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/>
                  </a:solidFill>
                </a:rPr>
                <a:t>6) return </a:t>
              </a:r>
              <a:r>
                <a:rPr lang="ko-KR" altLang="en-US" sz="1200" dirty="0">
                  <a:solidFill>
                    <a:schemeClr val="tx1"/>
                  </a:solidFill>
                </a:rPr>
                <a:t>된 예시 데이터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</a:rPr>
                <a:t>그 외에 직접 작성한 웹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</a:rPr>
                <a:t>페이지나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</a:rPr>
                <a:t>프로그램</a:t>
              </a:r>
              <a:r>
                <a:rPr lang="en-US" altLang="ko-KR" sz="1200" dirty="0">
                  <a:solidFill>
                    <a:schemeClr val="tx1"/>
                  </a:solidFill>
                </a:rPr>
                <a:t>,</a:t>
              </a:r>
              <a:r>
                <a:rPr lang="ko-KR" altLang="en-US" sz="1200" dirty="0">
                  <a:solidFill>
                    <a:schemeClr val="tx1"/>
                  </a:solidFill>
                </a:rPr>
                <a:t> 또는 포스트맨 </a:t>
              </a:r>
              <a:r>
                <a:rPr lang="en-US" altLang="ko-KR" sz="1200" dirty="0">
                  <a:solidFill>
                    <a:schemeClr val="tx1"/>
                  </a:solidFill>
                </a:rPr>
                <a:t>tool </a:t>
              </a:r>
              <a:r>
                <a:rPr lang="ko-KR" altLang="en-US" sz="1200" dirty="0">
                  <a:solidFill>
                    <a:schemeClr val="tx1"/>
                  </a:solidFill>
                </a:rPr>
                <a:t>등을 활용하여 데이터를 받을 수 있음</a:t>
              </a:r>
              <a:r>
                <a:rPr lang="en-US" altLang="ko-KR" sz="1200" dirty="0">
                  <a:solidFill>
                    <a:schemeClr val="tx1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86455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72">
            <a:extLst>
              <a:ext uri="{FF2B5EF4-FFF2-40B4-BE49-F238E27FC236}">
                <a16:creationId xmlns:a16="http://schemas.microsoft.com/office/drawing/2014/main" id="{1146A15E-D97E-C394-4A4E-F816B9AC7229}"/>
              </a:ext>
            </a:extLst>
          </p:cNvPr>
          <p:cNvGrpSpPr/>
          <p:nvPr/>
        </p:nvGrpSpPr>
        <p:grpSpPr>
          <a:xfrm>
            <a:off x="299169" y="562147"/>
            <a:ext cx="11637630" cy="5625211"/>
            <a:chOff x="48791" y="257343"/>
            <a:chExt cx="11637630" cy="5625211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AFB955B8-1EE8-EC8F-B7CC-88B94B99AD2E}"/>
                </a:ext>
              </a:extLst>
            </p:cNvPr>
            <p:cNvGrpSpPr/>
            <p:nvPr/>
          </p:nvGrpSpPr>
          <p:grpSpPr>
            <a:xfrm>
              <a:off x="1793038" y="1785845"/>
              <a:ext cx="1390108" cy="2272260"/>
              <a:chOff x="1771961" y="1233811"/>
              <a:chExt cx="1475462" cy="2411779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867D036F-5774-BB03-48C4-1299D10F1A78}"/>
                  </a:ext>
                </a:extLst>
              </p:cNvPr>
              <p:cNvGrpSpPr/>
              <p:nvPr/>
            </p:nvGrpSpPr>
            <p:grpSpPr>
              <a:xfrm>
                <a:off x="1771961" y="1233811"/>
                <a:ext cx="1475462" cy="1953899"/>
                <a:chOff x="1771961" y="1799871"/>
                <a:chExt cx="1475462" cy="1953899"/>
              </a:xfrm>
            </p:grpSpPr>
            <p:sp>
              <p:nvSpPr>
                <p:cNvPr id="12" name="화살표: 오른쪽 11">
                  <a:extLst>
                    <a:ext uri="{FF2B5EF4-FFF2-40B4-BE49-F238E27FC236}">
                      <a16:creationId xmlns:a16="http://schemas.microsoft.com/office/drawing/2014/main" id="{DFE48461-1F9A-44E0-B136-C728ADFFF8C5}"/>
                    </a:ext>
                  </a:extLst>
                </p:cNvPr>
                <p:cNvSpPr/>
                <p:nvPr/>
              </p:nvSpPr>
              <p:spPr>
                <a:xfrm>
                  <a:off x="1853187" y="3269138"/>
                  <a:ext cx="1393098" cy="484632"/>
                </a:xfrm>
                <a:prstGeom prst="rightArrow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>
                      <a:solidFill>
                        <a:schemeClr val="tx1"/>
                      </a:solidFill>
                    </a:rPr>
                    <a:t>위치정보</a:t>
                  </a:r>
                </a:p>
              </p:txBody>
            </p:sp>
            <p:pic>
              <p:nvPicPr>
                <p:cNvPr id="20" name="그림 19" descr="클립아트, 벡터그래픽이(가) 표시된 사진&#10;&#10;자동 생성된 설명">
                  <a:extLst>
                    <a:ext uri="{FF2B5EF4-FFF2-40B4-BE49-F238E27FC236}">
                      <a16:creationId xmlns:a16="http://schemas.microsoft.com/office/drawing/2014/main" id="{A23FF38A-D42B-7BC9-2619-695585725F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71961" y="1799871"/>
                  <a:ext cx="1475462" cy="1475462"/>
                </a:xfrm>
                <a:prstGeom prst="rect">
                  <a:avLst/>
                </a:prstGeom>
              </p:spPr>
            </p:pic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658521F-48A8-2DC0-0EC8-F8CFA293040D}"/>
                  </a:ext>
                </a:extLst>
              </p:cNvPr>
              <p:cNvSpPr txBox="1"/>
              <p:nvPr/>
            </p:nvSpPr>
            <p:spPr>
              <a:xfrm>
                <a:off x="1901868" y="3351583"/>
                <a:ext cx="1260781" cy="294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/>
                  <a:t>2. </a:t>
                </a:r>
                <a:r>
                  <a:rPr lang="ko-KR" altLang="en-US" sz="1200" b="1" dirty="0"/>
                  <a:t>인터넷통신</a:t>
                </a:r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29EA778D-B9CD-5F08-8C4B-653D96B64CB9}"/>
                </a:ext>
              </a:extLst>
            </p:cNvPr>
            <p:cNvGrpSpPr/>
            <p:nvPr/>
          </p:nvGrpSpPr>
          <p:grpSpPr>
            <a:xfrm>
              <a:off x="9797448" y="1690688"/>
              <a:ext cx="1888973" cy="3685967"/>
              <a:chOff x="9797448" y="1690688"/>
              <a:chExt cx="1888973" cy="3685967"/>
            </a:xfrm>
          </p:grpSpPr>
          <p:pic>
            <p:nvPicPr>
              <p:cNvPr id="13" name="Graphic 23">
                <a:extLst>
                  <a:ext uri="{FF2B5EF4-FFF2-40B4-BE49-F238E27FC236}">
                    <a16:creationId xmlns:a16="http://schemas.microsoft.com/office/drawing/2014/main" id="{0A41EC1E-0D1F-4FB0-9B7C-20AA8160A6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 bwMode="auto">
              <a:xfrm flipH="1">
                <a:off x="11216521" y="3785303"/>
                <a:ext cx="469900" cy="469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" name="Graphic 24">
                <a:extLst>
                  <a:ext uri="{FF2B5EF4-FFF2-40B4-BE49-F238E27FC236}">
                    <a16:creationId xmlns:a16="http://schemas.microsoft.com/office/drawing/2014/main" id="{9FCBD0F9-5DEF-4DAA-8EBD-6E86551DF4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77327" y="1690688"/>
                <a:ext cx="1073014" cy="10730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2D914BDC-506A-35A7-1BC4-70B8B90A51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97448" y="3415966"/>
                <a:ext cx="1308425" cy="1308425"/>
              </a:xfrm>
              <a:prstGeom prst="rect">
                <a:avLst/>
              </a:prstGeom>
            </p:spPr>
          </p:pic>
          <p:pic>
            <p:nvPicPr>
              <p:cNvPr id="50" name="Graphic 23">
                <a:extLst>
                  <a:ext uri="{FF2B5EF4-FFF2-40B4-BE49-F238E27FC236}">
                    <a16:creationId xmlns:a16="http://schemas.microsoft.com/office/drawing/2014/main" id="{8D1D5B32-38AC-E584-FADD-AE4ED1E869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 bwMode="auto">
              <a:xfrm flipH="1">
                <a:off x="11216521" y="2010013"/>
                <a:ext cx="469900" cy="469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23D469A-79B2-D4EB-F428-921F9264A55C}"/>
                  </a:ext>
                </a:extLst>
              </p:cNvPr>
              <p:cNvSpPr txBox="1"/>
              <p:nvPr/>
            </p:nvSpPr>
            <p:spPr>
              <a:xfrm>
                <a:off x="9856025" y="4914990"/>
                <a:ext cx="142030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/>
                  <a:t>5. </a:t>
                </a:r>
                <a:r>
                  <a:rPr lang="ko-KR" altLang="en-US" sz="1200" b="1" dirty="0"/>
                  <a:t>고객 </a:t>
                </a:r>
                <a:r>
                  <a:rPr lang="en-US" altLang="ko-KR" sz="1200" b="1" dirty="0"/>
                  <a:t>PC </a:t>
                </a:r>
                <a:r>
                  <a:rPr lang="ko-KR" altLang="en-US" sz="1200" b="1" dirty="0"/>
                  <a:t>또는 모바일 단말기</a:t>
                </a:r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827673AC-CAB0-F202-48E6-FA8A4BA1DC3D}"/>
                </a:ext>
              </a:extLst>
            </p:cNvPr>
            <p:cNvGrpSpPr/>
            <p:nvPr/>
          </p:nvGrpSpPr>
          <p:grpSpPr>
            <a:xfrm>
              <a:off x="8624557" y="2486485"/>
              <a:ext cx="1159245" cy="1918152"/>
              <a:chOff x="8624557" y="2486485"/>
              <a:chExt cx="1159245" cy="1918152"/>
            </a:xfrm>
          </p:grpSpPr>
          <p:sp>
            <p:nvSpPr>
              <p:cNvPr id="48" name="화살표: 오른쪽 47">
                <a:extLst>
                  <a:ext uri="{FF2B5EF4-FFF2-40B4-BE49-F238E27FC236}">
                    <a16:creationId xmlns:a16="http://schemas.microsoft.com/office/drawing/2014/main" id="{85ED2BB6-E60E-3B34-A45C-D51F20EFCDC1}"/>
                  </a:ext>
                </a:extLst>
              </p:cNvPr>
              <p:cNvSpPr/>
              <p:nvPr/>
            </p:nvSpPr>
            <p:spPr>
              <a:xfrm rot="20193865">
                <a:off x="8724475" y="2486485"/>
                <a:ext cx="959410" cy="484632"/>
              </a:xfrm>
              <a:prstGeom prst="rightArrow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tx1"/>
                    </a:solidFill>
                  </a:rPr>
                  <a:t>위치정보</a:t>
                </a:r>
              </a:p>
            </p:txBody>
          </p:sp>
          <p:sp>
            <p:nvSpPr>
              <p:cNvPr id="49" name="화살표: 오른쪽 48">
                <a:extLst>
                  <a:ext uri="{FF2B5EF4-FFF2-40B4-BE49-F238E27FC236}">
                    <a16:creationId xmlns:a16="http://schemas.microsoft.com/office/drawing/2014/main" id="{7C015181-C069-EC58-C6C9-674C8F89E054}"/>
                  </a:ext>
                </a:extLst>
              </p:cNvPr>
              <p:cNvSpPr/>
              <p:nvPr/>
            </p:nvSpPr>
            <p:spPr>
              <a:xfrm rot="1354184">
                <a:off x="8781774" y="3434695"/>
                <a:ext cx="959410" cy="484632"/>
              </a:xfrm>
              <a:prstGeom prst="rightArrow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tx1"/>
                    </a:solidFill>
                  </a:rPr>
                  <a:t>위치정보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01AADF9-7F8A-2991-1A7B-C3C21A88191C}"/>
                  </a:ext>
                </a:extLst>
              </p:cNvPr>
              <p:cNvSpPr txBox="1"/>
              <p:nvPr/>
            </p:nvSpPr>
            <p:spPr>
              <a:xfrm>
                <a:off x="8624557" y="4127638"/>
                <a:ext cx="11592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/>
                  <a:t>4. </a:t>
                </a:r>
                <a:r>
                  <a:rPr lang="ko-KR" altLang="en-US" sz="1200" b="1" dirty="0"/>
                  <a:t>인터넷통신</a:t>
                </a: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1C535239-4C40-DB1F-0C80-83765B4D9803}"/>
                </a:ext>
              </a:extLst>
            </p:cNvPr>
            <p:cNvGrpSpPr/>
            <p:nvPr/>
          </p:nvGrpSpPr>
          <p:grpSpPr>
            <a:xfrm>
              <a:off x="48791" y="2772857"/>
              <a:ext cx="1660152" cy="2174484"/>
              <a:chOff x="48791" y="2772857"/>
              <a:chExt cx="1660152" cy="2174484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D0BD7E-815A-4405-9DE0-3BB7BBD213DD}"/>
                  </a:ext>
                </a:extLst>
              </p:cNvPr>
              <p:cNvSpPr txBox="1"/>
              <p:nvPr/>
            </p:nvSpPr>
            <p:spPr>
              <a:xfrm>
                <a:off x="208087" y="3931678"/>
                <a:ext cx="150085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/>
                  <a:t>1. </a:t>
                </a:r>
                <a:r>
                  <a:rPr lang="ko-KR" altLang="en-US" sz="1200" b="1" dirty="0"/>
                  <a:t>개인 소지 또는 차량에 설치하는 </a:t>
                </a:r>
                <a:endParaRPr lang="en-US" altLang="ko-KR" sz="1200" b="1" dirty="0"/>
              </a:p>
              <a:p>
                <a:r>
                  <a:rPr lang="en-US" altLang="ko-KR" sz="1200" b="1" dirty="0"/>
                  <a:t>GPS </a:t>
                </a:r>
                <a:r>
                  <a:rPr lang="ko-KR" altLang="en-US" sz="1200" b="1" dirty="0"/>
                  <a:t>기반 </a:t>
                </a:r>
                <a:endParaRPr lang="en-US" altLang="ko-KR" sz="1200" b="1" dirty="0"/>
              </a:p>
              <a:p>
                <a:r>
                  <a:rPr lang="ko-KR" altLang="en-US" sz="1200" b="1" dirty="0"/>
                  <a:t>위치정보수집 </a:t>
                </a:r>
                <a:endParaRPr lang="en-US" altLang="ko-KR" sz="1200" b="1" dirty="0"/>
              </a:p>
              <a:p>
                <a:r>
                  <a:rPr lang="ko-KR" altLang="en-US" sz="1200" b="1" dirty="0"/>
                  <a:t>단말기</a:t>
                </a:r>
              </a:p>
            </p:txBody>
          </p: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DB6AE436-2B24-829E-9325-A14B300A94F3}"/>
                  </a:ext>
                </a:extLst>
              </p:cNvPr>
              <p:cNvGrpSpPr/>
              <p:nvPr/>
            </p:nvGrpSpPr>
            <p:grpSpPr>
              <a:xfrm>
                <a:off x="48791" y="2772857"/>
                <a:ext cx="1618217" cy="1158821"/>
                <a:chOff x="48791" y="2772857"/>
                <a:chExt cx="1618217" cy="1158821"/>
              </a:xfrm>
            </p:grpSpPr>
            <p:pic>
              <p:nvPicPr>
                <p:cNvPr id="58" name="그림 57">
                  <a:extLst>
                    <a:ext uri="{FF2B5EF4-FFF2-40B4-BE49-F238E27FC236}">
                      <a16:creationId xmlns:a16="http://schemas.microsoft.com/office/drawing/2014/main" id="{63D91A83-4E8D-1FD2-D70C-A4F6B9BD66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502" t="34558" r="14999" b="35441"/>
                <a:stretch/>
              </p:blipFill>
              <p:spPr>
                <a:xfrm>
                  <a:off x="48791" y="3200468"/>
                  <a:ext cx="1575146" cy="642954"/>
                </a:xfrm>
                <a:prstGeom prst="rect">
                  <a:avLst/>
                </a:prstGeom>
              </p:spPr>
            </p:pic>
            <p:sp>
              <p:nvSpPr>
                <p:cNvPr id="59" name="사각형: 둥근 모서리 58">
                  <a:extLst>
                    <a:ext uri="{FF2B5EF4-FFF2-40B4-BE49-F238E27FC236}">
                      <a16:creationId xmlns:a16="http://schemas.microsoft.com/office/drawing/2014/main" id="{5B2D0DA3-6BCA-1263-2920-67D0AA7B1A36}"/>
                    </a:ext>
                  </a:extLst>
                </p:cNvPr>
                <p:cNvSpPr/>
                <p:nvPr/>
              </p:nvSpPr>
              <p:spPr>
                <a:xfrm>
                  <a:off x="97439" y="2969654"/>
                  <a:ext cx="1569569" cy="962024"/>
                </a:xfrm>
                <a:prstGeom prst="roundRect">
                  <a:avLst/>
                </a:prstGeom>
                <a:noFill/>
                <a:ln w="762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5" name="Picture 1">
                  <a:extLst>
                    <a:ext uri="{FF2B5EF4-FFF2-40B4-BE49-F238E27FC236}">
                      <a16:creationId xmlns:a16="http://schemas.microsoft.com/office/drawing/2014/main" id="{8D78A972-BD5F-2B87-9D26-CB611185E6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5656" y="2772857"/>
                  <a:ext cx="543746" cy="39359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</p:pic>
          </p:grpSp>
        </p:grpSp>
        <p:pic>
          <p:nvPicPr>
            <p:cNvPr id="67" name="그림 66" descr="기타이(가) 표시된 사진&#10;&#10;자동 생성된 설명">
              <a:extLst>
                <a:ext uri="{FF2B5EF4-FFF2-40B4-BE49-F238E27FC236}">
                  <a16:creationId xmlns:a16="http://schemas.microsoft.com/office/drawing/2014/main" id="{D0079D14-EBA4-0907-A7CF-48829F0F2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79668">
              <a:off x="635620" y="257343"/>
              <a:ext cx="1233488" cy="928688"/>
            </a:xfrm>
            <a:prstGeom prst="rect">
              <a:avLst/>
            </a:prstGeom>
          </p:spPr>
        </p:pic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46A54B2E-B166-EEE6-ECBF-FCDF62442DBC}"/>
                </a:ext>
              </a:extLst>
            </p:cNvPr>
            <p:cNvGrpSpPr/>
            <p:nvPr/>
          </p:nvGrpSpPr>
          <p:grpSpPr>
            <a:xfrm>
              <a:off x="3326153" y="949378"/>
              <a:ext cx="5086644" cy="4933176"/>
              <a:chOff x="3326153" y="949378"/>
              <a:chExt cx="5086644" cy="4933176"/>
            </a:xfrm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3A56D4E6-08D3-C548-131D-54B1479D3A73}"/>
                  </a:ext>
                </a:extLst>
              </p:cNvPr>
              <p:cNvGrpSpPr/>
              <p:nvPr/>
            </p:nvGrpSpPr>
            <p:grpSpPr>
              <a:xfrm>
                <a:off x="3863188" y="949378"/>
                <a:ext cx="4549609" cy="4933176"/>
                <a:chOff x="3555938" y="618538"/>
                <a:chExt cx="5003340" cy="5425160"/>
              </a:xfrm>
            </p:grpSpPr>
            <p:pic>
              <p:nvPicPr>
                <p:cNvPr id="10" name="Graphic 21">
                  <a:extLst>
                    <a:ext uri="{FF2B5EF4-FFF2-40B4-BE49-F238E27FC236}">
                      <a16:creationId xmlns:a16="http://schemas.microsoft.com/office/drawing/2014/main" id="{D9A0DE9D-CCBE-43AF-8613-7CEABD74605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28158" y="2975421"/>
                  <a:ext cx="863415" cy="86341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4" name="Graphic 11">
                  <a:extLst>
                    <a:ext uri="{FF2B5EF4-FFF2-40B4-BE49-F238E27FC236}">
                      <a16:creationId xmlns:a16="http://schemas.microsoft.com/office/drawing/2014/main" id="{5417139D-BF70-4AC3-A074-47789E8204E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58550" y="2984075"/>
                  <a:ext cx="1003207" cy="8160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9" name="Graphic 21">
                  <a:extLst>
                    <a:ext uri="{FF2B5EF4-FFF2-40B4-BE49-F238E27FC236}">
                      <a16:creationId xmlns:a16="http://schemas.microsoft.com/office/drawing/2014/main" id="{BDE85E1A-9AB6-4936-B7AE-AED7C150A99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83091" y="2886591"/>
                  <a:ext cx="863415" cy="9643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8C87A49E-D740-4AFA-ACFE-8DFA6933268F}"/>
                    </a:ext>
                  </a:extLst>
                </p:cNvPr>
                <p:cNvGrpSpPr/>
                <p:nvPr/>
              </p:nvGrpSpPr>
              <p:grpSpPr>
                <a:xfrm>
                  <a:off x="6446300" y="2912539"/>
                  <a:ext cx="1225837" cy="890389"/>
                  <a:chOff x="7985800" y="3232684"/>
                  <a:chExt cx="997304" cy="890389"/>
                </a:xfrm>
              </p:grpSpPr>
              <p:sp>
                <p:nvSpPr>
                  <p:cNvPr id="28" name="화살표: 오른쪽 27">
                    <a:extLst>
                      <a:ext uri="{FF2B5EF4-FFF2-40B4-BE49-F238E27FC236}">
                        <a16:creationId xmlns:a16="http://schemas.microsoft.com/office/drawing/2014/main" id="{C4F5918A-6596-45F0-8308-9C4D1FF53485}"/>
                      </a:ext>
                    </a:extLst>
                  </p:cNvPr>
                  <p:cNvSpPr/>
                  <p:nvPr/>
                </p:nvSpPr>
                <p:spPr>
                  <a:xfrm flipH="1">
                    <a:off x="7985800" y="3638441"/>
                    <a:ext cx="865842" cy="484632"/>
                  </a:xfrm>
                  <a:prstGeom prst="rightArrow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dirty="0">
                        <a:solidFill>
                          <a:schemeClr val="tx1"/>
                        </a:solidFill>
                      </a:rPr>
                      <a:t>요청</a:t>
                    </a:r>
                  </a:p>
                </p:txBody>
              </p:sp>
              <p:sp>
                <p:nvSpPr>
                  <p:cNvPr id="29" name="화살표: 오른쪽 28">
                    <a:extLst>
                      <a:ext uri="{FF2B5EF4-FFF2-40B4-BE49-F238E27FC236}">
                        <a16:creationId xmlns:a16="http://schemas.microsoft.com/office/drawing/2014/main" id="{832B6D59-1772-47ED-AFF9-86EB82EC127E}"/>
                      </a:ext>
                    </a:extLst>
                  </p:cNvPr>
                  <p:cNvSpPr/>
                  <p:nvPr/>
                </p:nvSpPr>
                <p:spPr>
                  <a:xfrm>
                    <a:off x="8221615" y="3232684"/>
                    <a:ext cx="761489" cy="484632"/>
                  </a:xfrm>
                  <a:prstGeom prst="rightArrow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dirty="0">
                        <a:solidFill>
                          <a:schemeClr val="tx1"/>
                        </a:solidFill>
                      </a:rPr>
                      <a:t>응답</a:t>
                    </a:r>
                  </a:p>
                </p:txBody>
              </p:sp>
            </p:grpSp>
            <p:sp>
              <p:nvSpPr>
                <p:cNvPr id="11" name="화살표: 오른쪽 10">
                  <a:extLst>
                    <a:ext uri="{FF2B5EF4-FFF2-40B4-BE49-F238E27FC236}">
                      <a16:creationId xmlns:a16="http://schemas.microsoft.com/office/drawing/2014/main" id="{0F92D0A8-DC2E-4F79-901C-486D4334BD3C}"/>
                    </a:ext>
                  </a:extLst>
                </p:cNvPr>
                <p:cNvSpPr/>
                <p:nvPr/>
              </p:nvSpPr>
              <p:spPr>
                <a:xfrm>
                  <a:off x="4587663" y="3046182"/>
                  <a:ext cx="1064250" cy="752498"/>
                </a:xfrm>
                <a:prstGeom prst="rightArrow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dirty="0">
                      <a:solidFill>
                        <a:schemeClr val="tx1"/>
                      </a:solidFill>
                    </a:rPr>
                    <a:t>위치정보</a:t>
                  </a:r>
                  <a:endParaRPr lang="en-US" altLang="ko-KR" sz="1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1200" dirty="0">
                      <a:solidFill>
                        <a:schemeClr val="tx1"/>
                      </a:solidFill>
                    </a:rPr>
                    <a:t>데이터</a:t>
                  </a:r>
                </a:p>
              </p:txBody>
            </p:sp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3D5296F2-5D26-BBAA-ED6E-C85D34EDE779}"/>
                    </a:ext>
                  </a:extLst>
                </p:cNvPr>
                <p:cNvSpPr/>
                <p:nvPr/>
              </p:nvSpPr>
              <p:spPr>
                <a:xfrm>
                  <a:off x="3555938" y="1308884"/>
                  <a:ext cx="5003340" cy="4329052"/>
                </a:xfrm>
                <a:prstGeom prst="roundRect">
                  <a:avLst/>
                </a:prstGeom>
                <a:noFill/>
                <a:ln w="762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147B6921-3CC0-73AF-C7CB-ED37C4C3C4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13662" y="618538"/>
                  <a:ext cx="1380943" cy="13806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</p:pic>
            <p:pic>
              <p:nvPicPr>
                <p:cNvPr id="45" name="Picture 5">
                  <a:extLst>
                    <a:ext uri="{FF2B5EF4-FFF2-40B4-BE49-F238E27FC236}">
                      <a16:creationId xmlns:a16="http://schemas.microsoft.com/office/drawing/2014/main" id="{F573B792-3FB1-89C6-0DDF-39D3D8231F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987227" y="5187261"/>
                  <a:ext cx="2352675" cy="3851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52851449-F904-4947-0C53-26BA7C8D0B88}"/>
                    </a:ext>
                  </a:extLst>
                </p:cNvPr>
                <p:cNvSpPr txBox="1"/>
                <p:nvPr/>
              </p:nvSpPr>
              <p:spPr>
                <a:xfrm>
                  <a:off x="4766048" y="5766699"/>
                  <a:ext cx="236795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 kern="0" spc="0" dirty="0">
                      <a:solidFill>
                        <a:srgbClr val="000000"/>
                      </a:solidFill>
                      <a:effectLst/>
                      <a:latin typeface="휴먼고딕"/>
                      <a:ea typeface="휴먼고딕"/>
                    </a:rPr>
                    <a:t>3. </a:t>
                  </a:r>
                  <a:r>
                    <a:rPr lang="ko-KR" altLang="en-US" sz="1200" b="1" kern="0" spc="0" dirty="0">
                      <a:solidFill>
                        <a:srgbClr val="000000"/>
                      </a:solidFill>
                      <a:effectLst/>
                      <a:latin typeface="휴먼고딕"/>
                      <a:ea typeface="휴먼고딕"/>
                    </a:rPr>
                    <a:t>네이버 클라우드 서버 플랫폼</a:t>
                  </a:r>
                  <a:endParaRPr lang="en-US" altLang="ko-KR" sz="1200" b="1" kern="0" spc="0" dirty="0">
                    <a:solidFill>
                      <a:srgbClr val="000000"/>
                    </a:solidFill>
                    <a:effectLst/>
                    <a:latin typeface="휴먼고딕"/>
                    <a:ea typeface="휴먼고딕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511B7B2-95D1-A767-639D-044C418CF277}"/>
                    </a:ext>
                  </a:extLst>
                </p:cNvPr>
                <p:cNvSpPr txBox="1"/>
                <p:nvPr/>
              </p:nvSpPr>
              <p:spPr>
                <a:xfrm>
                  <a:off x="3876436" y="3913636"/>
                  <a:ext cx="961799" cy="5077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b="1" dirty="0"/>
                    <a:t>미들웨어</a:t>
                  </a:r>
                  <a:r>
                    <a:rPr lang="en-US" altLang="ko-KR" sz="1200" b="1" dirty="0"/>
                    <a:t>WAS</a:t>
                  </a:r>
                  <a:endParaRPr lang="ko-KR" altLang="en-US" sz="1200" b="1" dirty="0"/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AB663B8-D5E2-F07C-2566-DD9538C6355E}"/>
                    </a:ext>
                  </a:extLst>
                </p:cNvPr>
                <p:cNvSpPr txBox="1"/>
                <p:nvPr/>
              </p:nvSpPr>
              <p:spPr>
                <a:xfrm>
                  <a:off x="5657172" y="3978623"/>
                  <a:ext cx="106425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 dirty="0"/>
                    <a:t>Database</a:t>
                  </a:r>
                  <a:endParaRPr lang="ko-KR" altLang="en-US" sz="1200" b="1" dirty="0"/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D4AACC3-64AF-F5E2-9802-9D60B7204422}"/>
                    </a:ext>
                  </a:extLst>
                </p:cNvPr>
                <p:cNvSpPr txBox="1"/>
                <p:nvPr/>
              </p:nvSpPr>
              <p:spPr>
                <a:xfrm>
                  <a:off x="7900265" y="3979684"/>
                  <a:ext cx="447676" cy="3046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 dirty="0"/>
                    <a:t>IIS</a:t>
                  </a:r>
                  <a:endParaRPr lang="ko-KR" altLang="en-US" sz="1200" b="1" dirty="0"/>
                </a:p>
              </p:txBody>
            </p:sp>
          </p:grpSp>
          <p:pic>
            <p:nvPicPr>
              <p:cNvPr id="70" name="그림 69" descr="건축자재, 벽돌이(가) 표시된 사진&#10;&#10;자동 생성된 설명">
                <a:extLst>
                  <a:ext uri="{FF2B5EF4-FFF2-40B4-BE49-F238E27FC236}">
                    <a16:creationId xmlns:a16="http://schemas.microsoft.com/office/drawing/2014/main" id="{1850176B-AD8E-24D2-C75D-C804EA3A5D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26153" y="3004870"/>
                <a:ext cx="876878" cy="876878"/>
              </a:xfrm>
              <a:prstGeom prst="rect">
                <a:avLst/>
              </a:prstGeom>
            </p:spPr>
          </p:pic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9A5B351-728C-1189-ABA6-35ACC2CF266B}"/>
                </a:ext>
              </a:extLst>
            </p:cNvPr>
            <p:cNvSpPr txBox="1"/>
            <p:nvPr/>
          </p:nvSpPr>
          <p:spPr>
            <a:xfrm>
              <a:off x="3294373" y="3819265"/>
              <a:ext cx="6733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/>
                <a:t>방화벽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4F266F14-66F6-8E94-3106-C63A42761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b="1" dirty="0"/>
              <a:t>* </a:t>
            </a:r>
            <a:r>
              <a:rPr lang="ko-KR" altLang="en-US" sz="2800" b="1" dirty="0"/>
              <a:t>플랫폼 구성도</a:t>
            </a:r>
          </a:p>
        </p:txBody>
      </p:sp>
    </p:spTree>
    <p:extLst>
      <p:ext uri="{BB962C8B-B14F-4D97-AF65-F5344CB8AC3E}">
        <p14:creationId xmlns:p14="http://schemas.microsoft.com/office/powerpoint/2010/main" val="36120623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6AB36-2CD8-44D8-987A-52AEB298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b="1" dirty="0"/>
              <a:t>* GPS tracker real-time location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data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flow</a:t>
            </a:r>
            <a:endParaRPr lang="ko-KR" altLang="en-US" sz="2800" b="1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A03BB59-173C-D800-E6F4-C2B5F60BF72F}"/>
              </a:ext>
            </a:extLst>
          </p:cNvPr>
          <p:cNvGrpSpPr/>
          <p:nvPr/>
        </p:nvGrpSpPr>
        <p:grpSpPr>
          <a:xfrm>
            <a:off x="1142604" y="1490760"/>
            <a:ext cx="10181059" cy="3913897"/>
            <a:chOff x="705873" y="1490760"/>
            <a:chExt cx="10181059" cy="3913897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664340A0-E5F5-F823-FF86-09D95030529E}"/>
                </a:ext>
              </a:extLst>
            </p:cNvPr>
            <p:cNvGrpSpPr/>
            <p:nvPr/>
          </p:nvGrpSpPr>
          <p:grpSpPr>
            <a:xfrm>
              <a:off x="705873" y="1490760"/>
              <a:ext cx="10181059" cy="3913897"/>
              <a:chOff x="705873" y="1490760"/>
              <a:chExt cx="10181059" cy="3913897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E716BDB-B475-A5A8-9F65-D95DE132B42E}"/>
                  </a:ext>
                </a:extLst>
              </p:cNvPr>
              <p:cNvGrpSpPr/>
              <p:nvPr/>
            </p:nvGrpSpPr>
            <p:grpSpPr>
              <a:xfrm>
                <a:off x="705873" y="1490760"/>
                <a:ext cx="10181059" cy="3913897"/>
                <a:chOff x="705873" y="1490760"/>
                <a:chExt cx="10181059" cy="3913897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F1DE8184-7ADB-69E5-0A48-BD651BB57A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73870" y="3099406"/>
                  <a:ext cx="1308425" cy="1308425"/>
                </a:xfrm>
                <a:prstGeom prst="rect">
                  <a:avLst/>
                </a:prstGeom>
              </p:spPr>
            </p:pic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0D0BD7E-815A-4405-9DE0-3BB7BBD213DD}"/>
                    </a:ext>
                  </a:extLst>
                </p:cNvPr>
                <p:cNvSpPr txBox="1"/>
                <p:nvPr/>
              </p:nvSpPr>
              <p:spPr>
                <a:xfrm>
                  <a:off x="705873" y="3556828"/>
                  <a:ext cx="3397790" cy="9541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28600" indent="-228600">
                    <a:buAutoNum type="arabicPeriod"/>
                  </a:pPr>
                  <a:r>
                    <a:rPr lang="en-US" altLang="ko-KR" sz="1400" b="1" dirty="0"/>
                    <a:t>TCP/IP socket </a:t>
                  </a:r>
                  <a:r>
                    <a:rPr lang="ko-KR" altLang="en-US" sz="1400" b="1" dirty="0"/>
                    <a:t>통신으로 </a:t>
                  </a:r>
                  <a:endParaRPr lang="en-US" altLang="ko-KR" sz="1400" b="1" dirty="0"/>
                </a:p>
                <a:p>
                  <a:r>
                    <a:rPr lang="ko-KR" altLang="en-US" sz="1400" b="1" dirty="0"/>
                    <a:t>단말기의 현재 위치 데이터를 </a:t>
                  </a:r>
                  <a:endParaRPr lang="en-US" altLang="ko-KR" sz="1400" b="1" dirty="0"/>
                </a:p>
                <a:p>
                  <a:r>
                    <a:rPr lang="ko-KR" altLang="en-US" sz="1400" b="1" dirty="0"/>
                    <a:t>단말기에 </a:t>
                  </a:r>
                  <a:r>
                    <a:rPr lang="ko-KR" altLang="en-US" sz="1400" b="1" dirty="0" err="1"/>
                    <a:t>세팅된</a:t>
                  </a:r>
                  <a:r>
                    <a:rPr lang="ko-KR" altLang="en-US" sz="1400" b="1" dirty="0"/>
                    <a:t> </a:t>
                  </a:r>
                  <a:r>
                    <a:rPr lang="en-US" altLang="ko-KR" sz="1400" b="1" dirty="0" err="1"/>
                    <a:t>ip</a:t>
                  </a:r>
                  <a:r>
                    <a:rPr lang="en-US" altLang="ko-KR" sz="1400" b="1" dirty="0"/>
                    <a:t> &amp; port </a:t>
                  </a:r>
                  <a:r>
                    <a:rPr lang="ko-KR" altLang="en-US" sz="1400" b="1" dirty="0"/>
                    <a:t>로 전송하고</a:t>
                  </a:r>
                  <a:endParaRPr lang="en-US" altLang="ko-KR" sz="1400" b="1" dirty="0"/>
                </a:p>
                <a:p>
                  <a:r>
                    <a:rPr lang="ko-KR" altLang="en-US" sz="1400" b="1" dirty="0"/>
                    <a:t>전송된 데이터는 </a:t>
                  </a:r>
                  <a:r>
                    <a:rPr lang="en-US" altLang="ko-KR" sz="1400" b="1" dirty="0"/>
                    <a:t>DB</a:t>
                  </a:r>
                  <a:r>
                    <a:rPr lang="ko-KR" altLang="en-US" sz="1400" b="1" dirty="0"/>
                    <a:t>에 저장</a:t>
                  </a:r>
                  <a:endParaRPr lang="en-US" altLang="ko-KR" sz="1400" b="1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4098FF9-93A8-4CD5-B947-1A69C9FC84AB}"/>
                    </a:ext>
                  </a:extLst>
                </p:cNvPr>
                <p:cNvSpPr txBox="1"/>
                <p:nvPr/>
              </p:nvSpPr>
              <p:spPr>
                <a:xfrm>
                  <a:off x="8581154" y="4665993"/>
                  <a:ext cx="2305778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b="1" dirty="0"/>
                    <a:t>2. </a:t>
                  </a:r>
                  <a:r>
                    <a:rPr lang="ko-KR" altLang="en-US" sz="1400" b="1" dirty="0"/>
                    <a:t>고객의 </a:t>
                  </a:r>
                  <a:r>
                    <a:rPr lang="en-US" altLang="ko-KR" sz="1400" b="1" dirty="0"/>
                    <a:t>PC </a:t>
                  </a:r>
                  <a:r>
                    <a:rPr lang="ko-KR" altLang="en-US" sz="1400" b="1" dirty="0"/>
                    <a:t>화면 혹은 </a:t>
                  </a:r>
                  <a:endParaRPr lang="en-US" altLang="ko-KR" sz="1400" b="1" dirty="0"/>
                </a:p>
                <a:p>
                  <a:r>
                    <a:rPr lang="ko-KR" altLang="en-US" sz="1400" b="1" dirty="0"/>
                    <a:t>모바일 단말기를 통해 </a:t>
                  </a:r>
                  <a:endParaRPr lang="en-US" altLang="ko-KR" sz="1400" b="1" dirty="0"/>
                </a:p>
                <a:p>
                  <a:r>
                    <a:rPr lang="ko-KR" altLang="en-US" sz="1400" b="1" dirty="0"/>
                    <a:t>위치 정보를 전달 받음</a:t>
                  </a:r>
                  <a:endParaRPr lang="en-US" altLang="ko-KR" sz="1400" b="1" dirty="0"/>
                </a:p>
              </p:txBody>
            </p:sp>
            <p:cxnSp>
              <p:nvCxnSpPr>
                <p:cNvPr id="24" name="직선 화살표 연결선 23">
                  <a:extLst>
                    <a:ext uri="{FF2B5EF4-FFF2-40B4-BE49-F238E27FC236}">
                      <a16:creationId xmlns:a16="http://schemas.microsoft.com/office/drawing/2014/main" id="{7098ECA5-AC0A-4464-B967-8D8658D5A4E1}"/>
                    </a:ext>
                  </a:extLst>
                </p:cNvPr>
                <p:cNvCxnSpPr>
                  <a:cxnSpLocks/>
                  <a:stCxn id="23" idx="1"/>
                  <a:endCxn id="17" idx="3"/>
                </p:cNvCxnSpPr>
                <p:nvPr/>
              </p:nvCxnSpPr>
              <p:spPr>
                <a:xfrm flipH="1">
                  <a:off x="6844026" y="1970465"/>
                  <a:ext cx="2029844" cy="907805"/>
                </a:xfrm>
                <a:prstGeom prst="straightConnector1">
                  <a:avLst/>
                </a:prstGeom>
                <a:ln w="25400">
                  <a:headEnd type="triangle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6" name="Picture 3">
                  <a:extLst>
                    <a:ext uri="{FF2B5EF4-FFF2-40B4-BE49-F238E27FC236}">
                      <a16:creationId xmlns:a16="http://schemas.microsoft.com/office/drawing/2014/main" id="{C503E6BD-A5DB-DFD2-CF83-EC5FDED544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52562" y="2666562"/>
                  <a:ext cx="817245" cy="5915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</p:pic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B4D27932-F8F2-694C-8D76-D18CE26ED525}"/>
                    </a:ext>
                  </a:extLst>
                </p:cNvPr>
                <p:cNvGrpSpPr/>
                <p:nvPr/>
              </p:nvGrpSpPr>
              <p:grpSpPr>
                <a:xfrm>
                  <a:off x="8873870" y="1490760"/>
                  <a:ext cx="959410" cy="1190372"/>
                  <a:chOff x="8873870" y="2291750"/>
                  <a:chExt cx="959410" cy="1190372"/>
                </a:xfrm>
              </p:grpSpPr>
              <p:pic>
                <p:nvPicPr>
                  <p:cNvPr id="23" name="Graphic 24">
                    <a:extLst>
                      <a:ext uri="{FF2B5EF4-FFF2-40B4-BE49-F238E27FC236}">
                        <a16:creationId xmlns:a16="http://schemas.microsoft.com/office/drawing/2014/main" id="{170F09FF-5B44-410A-99E6-27919B35493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73870" y="2291750"/>
                    <a:ext cx="959410" cy="9594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C306AE6B-2394-C385-9E51-434D6942336D}"/>
                      </a:ext>
                    </a:extLst>
                  </p:cNvPr>
                  <p:cNvSpPr/>
                  <p:nvPr/>
                </p:nvSpPr>
                <p:spPr>
                  <a:xfrm>
                    <a:off x="8918880" y="3276811"/>
                    <a:ext cx="914400" cy="205311"/>
                  </a:xfrm>
                  <a:prstGeom prst="round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200" dirty="0">
                        <a:solidFill>
                          <a:schemeClr val="tx1"/>
                        </a:solidFill>
                      </a:rPr>
                      <a:t>PC</a:t>
                    </a:r>
                    <a:endParaRPr lang="ko-KR" altLang="en-US" sz="12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7" name="사각형: 둥근 모서리 16">
                  <a:extLst>
                    <a:ext uri="{FF2B5EF4-FFF2-40B4-BE49-F238E27FC236}">
                      <a16:creationId xmlns:a16="http://schemas.microsoft.com/office/drawing/2014/main" id="{5A721177-CE1B-7B40-3B7B-E41D0468A9E7}"/>
                    </a:ext>
                  </a:extLst>
                </p:cNvPr>
                <p:cNvSpPr/>
                <p:nvPr/>
              </p:nvSpPr>
              <p:spPr>
                <a:xfrm>
                  <a:off x="3823051" y="1848262"/>
                  <a:ext cx="3020975" cy="2060016"/>
                </a:xfrm>
                <a:prstGeom prst="roundRect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DF6CFB32-AFD9-CECF-F8A7-2050EF6179DB}"/>
                    </a:ext>
                  </a:extLst>
                </p:cNvPr>
                <p:cNvGrpSpPr/>
                <p:nvPr/>
              </p:nvGrpSpPr>
              <p:grpSpPr>
                <a:xfrm>
                  <a:off x="1261605" y="2001734"/>
                  <a:ext cx="5513465" cy="1693449"/>
                  <a:chOff x="1261605" y="2001734"/>
                  <a:chExt cx="5513465" cy="1693449"/>
                </a:xfrm>
              </p:grpSpPr>
              <p:grpSp>
                <p:nvGrpSpPr>
                  <p:cNvPr id="8" name="그룹 7">
                    <a:extLst>
                      <a:ext uri="{FF2B5EF4-FFF2-40B4-BE49-F238E27FC236}">
                        <a16:creationId xmlns:a16="http://schemas.microsoft.com/office/drawing/2014/main" id="{A2673D21-7AD6-4521-A177-6CFD1FCC1695}"/>
                      </a:ext>
                    </a:extLst>
                  </p:cNvPr>
                  <p:cNvGrpSpPr/>
                  <p:nvPr/>
                </p:nvGrpSpPr>
                <p:grpSpPr>
                  <a:xfrm>
                    <a:off x="1261605" y="2001734"/>
                    <a:ext cx="5513465" cy="1693449"/>
                    <a:chOff x="1261605" y="2001734"/>
                    <a:chExt cx="5513465" cy="1693449"/>
                  </a:xfrm>
                </p:grpSpPr>
                <p:sp>
                  <p:nvSpPr>
                    <p:cNvPr id="6" name="사각형: 둥근 모서리 5">
                      <a:extLst>
                        <a:ext uri="{FF2B5EF4-FFF2-40B4-BE49-F238E27FC236}">
                          <a16:creationId xmlns:a16="http://schemas.microsoft.com/office/drawing/2014/main" id="{46E9BD37-4B02-4BA4-B71F-0404C220A4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60360" y="3276811"/>
                      <a:ext cx="863415" cy="418372"/>
                    </a:xfrm>
                    <a:prstGeom prst="round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미들웨어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WAS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pic>
                  <p:nvPicPr>
                    <p:cNvPr id="7" name="Graphic 41">
                      <a:extLst>
                        <a:ext uri="{FF2B5EF4-FFF2-40B4-BE49-F238E27FC236}">
                          <a16:creationId xmlns:a16="http://schemas.microsoft.com/office/drawing/2014/main" id="{6104E6C9-7ECE-4B0F-B028-91957A02003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545474" y="2412206"/>
                      <a:ext cx="838624" cy="110852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10" name="Graphic 21">
                      <a:extLst>
                        <a:ext uri="{FF2B5EF4-FFF2-40B4-BE49-F238E27FC236}">
                          <a16:creationId xmlns:a16="http://schemas.microsoft.com/office/drawing/2014/main" id="{D9A0DE9D-CCBE-43AF-8613-7CEABD74605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881811" y="2402977"/>
                      <a:ext cx="863415" cy="86341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11" name="화살표: 오른쪽 10">
                      <a:extLst>
                        <a:ext uri="{FF2B5EF4-FFF2-40B4-BE49-F238E27FC236}">
                          <a16:creationId xmlns:a16="http://schemas.microsoft.com/office/drawing/2014/main" id="{0F92D0A8-DC2E-4F79-901C-486D4334BD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94274" y="2571053"/>
                      <a:ext cx="959410" cy="484632"/>
                    </a:xfrm>
                    <a:prstGeom prst="rightArrow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위치정보</a:t>
                      </a:r>
                    </a:p>
                  </p:txBody>
                </p:sp>
                <p:sp>
                  <p:nvSpPr>
                    <p:cNvPr id="12" name="화살표: 오른쪽 11">
                      <a:extLst>
                        <a:ext uri="{FF2B5EF4-FFF2-40B4-BE49-F238E27FC236}">
                          <a16:creationId xmlns:a16="http://schemas.microsoft.com/office/drawing/2014/main" id="{DFE48461-1F9A-44E0-B136-C728ADFFF8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72285" y="2681132"/>
                      <a:ext cx="1262579" cy="484632"/>
                    </a:xfrm>
                    <a:prstGeom prst="rightArrow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위치정보</a:t>
                      </a:r>
                    </a:p>
                  </p:txBody>
                </p:sp>
                <p:pic>
                  <p:nvPicPr>
                    <p:cNvPr id="14" name="Graphic 11">
                      <a:extLst>
                        <a:ext uri="{FF2B5EF4-FFF2-40B4-BE49-F238E27FC236}">
                          <a16:creationId xmlns:a16="http://schemas.microsoft.com/office/drawing/2014/main" id="{5417139D-BF70-4AC3-A074-47789E8204E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604067" y="2313878"/>
                      <a:ext cx="1171003" cy="95251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4" name="말풍선: 모서리가 둥근 사각형 3">
                      <a:extLst>
                        <a:ext uri="{FF2B5EF4-FFF2-40B4-BE49-F238E27FC236}">
                          <a16:creationId xmlns:a16="http://schemas.microsoft.com/office/drawing/2014/main" id="{E194B137-EB79-4531-8324-B47C9DFE6B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61605" y="2001734"/>
                      <a:ext cx="1063843" cy="304738"/>
                    </a:xfrm>
                    <a:prstGeom prst="wedgeRoundRectCallout">
                      <a:avLst>
                        <a:gd name="adj1" fmla="val -4337"/>
                        <a:gd name="adj2" fmla="val 93084"/>
                        <a:gd name="adj3" fmla="val 16667"/>
                      </a:avLst>
                    </a:prstGeom>
                    <a:noFill/>
                    <a:ln w="2540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000" err="1">
                          <a:solidFill>
                            <a:schemeClr val="tx1"/>
                          </a:solidFill>
                        </a:rPr>
                        <a:t>Iotplex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단말기</a:t>
                      </a:r>
                    </a:p>
                  </p:txBody>
                </p:sp>
              </p:grpSp>
              <p:sp>
                <p:nvSpPr>
                  <p:cNvPr id="22" name="사각형: 둥근 모서리 21">
                    <a:extLst>
                      <a:ext uri="{FF2B5EF4-FFF2-40B4-BE49-F238E27FC236}">
                        <a16:creationId xmlns:a16="http://schemas.microsoft.com/office/drawing/2014/main" id="{2F5257C8-C7BE-564F-7F15-E115EDD2CADA}"/>
                      </a:ext>
                    </a:extLst>
                  </p:cNvPr>
                  <p:cNvSpPr/>
                  <p:nvPr/>
                </p:nvSpPr>
                <p:spPr>
                  <a:xfrm>
                    <a:off x="5869172" y="3280359"/>
                    <a:ext cx="640861" cy="311250"/>
                  </a:xfrm>
                  <a:prstGeom prst="round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200" dirty="0">
                        <a:solidFill>
                          <a:schemeClr val="tx1"/>
                        </a:solidFill>
                      </a:rPr>
                      <a:t>DB</a:t>
                    </a:r>
                    <a:endParaRPr lang="ko-KR" altLang="en-US" sz="12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7" name="직선 화살표 연결선 26">
                  <a:extLst>
                    <a:ext uri="{FF2B5EF4-FFF2-40B4-BE49-F238E27FC236}">
                      <a16:creationId xmlns:a16="http://schemas.microsoft.com/office/drawing/2014/main" id="{630C70ED-336A-3316-F9C8-34C2BC7F11FA}"/>
                    </a:ext>
                  </a:extLst>
                </p:cNvPr>
                <p:cNvCxnSpPr>
                  <a:cxnSpLocks/>
                  <a:stCxn id="13" idx="1"/>
                  <a:endCxn id="17" idx="3"/>
                </p:cNvCxnSpPr>
                <p:nvPr/>
              </p:nvCxnSpPr>
              <p:spPr>
                <a:xfrm flipH="1" flipV="1">
                  <a:off x="6844026" y="2878270"/>
                  <a:ext cx="2029844" cy="875349"/>
                </a:xfrm>
                <a:prstGeom prst="straightConnector1">
                  <a:avLst/>
                </a:prstGeom>
                <a:ln w="25400">
                  <a:headEnd type="triangle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0BE1B267-574C-E59F-5E84-21D1DE485B2F}"/>
                    </a:ext>
                  </a:extLst>
                </p:cNvPr>
                <p:cNvSpPr/>
                <p:nvPr/>
              </p:nvSpPr>
              <p:spPr>
                <a:xfrm>
                  <a:off x="4655864" y="3989183"/>
                  <a:ext cx="1355348" cy="31125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dirty="0">
                      <a:solidFill>
                        <a:schemeClr val="tx1"/>
                      </a:solidFill>
                    </a:rPr>
                    <a:t>클라우드 서버</a:t>
                  </a:r>
                </a:p>
              </p:txBody>
            </p:sp>
          </p:grpSp>
          <p:pic>
            <p:nvPicPr>
              <p:cNvPr id="31" name="Picture 5">
                <a:extLst>
                  <a:ext uri="{FF2B5EF4-FFF2-40B4-BE49-F238E27FC236}">
                    <a16:creationId xmlns:a16="http://schemas.microsoft.com/office/drawing/2014/main" id="{AB4C99AE-9287-C50A-509B-266525D67A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29376" y="4419510"/>
                <a:ext cx="2352675" cy="38519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3F19348-B14E-6BD7-BE0D-856AA9998EA3}"/>
                  </a:ext>
                </a:extLst>
              </p:cNvPr>
              <p:cNvSpPr txBox="1"/>
              <p:nvPr/>
            </p:nvSpPr>
            <p:spPr>
              <a:xfrm>
                <a:off x="3920359" y="4841965"/>
                <a:ext cx="31181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kern="0" spc="0" dirty="0">
                    <a:solidFill>
                      <a:srgbClr val="000000"/>
                    </a:solidFill>
                    <a:effectLst/>
                    <a:latin typeface="휴먼고딕"/>
                    <a:ea typeface="휴먼고딕"/>
                  </a:rPr>
                  <a:t>* </a:t>
                </a:r>
                <a:r>
                  <a:rPr lang="ko-KR" altLang="en-US" sz="1200" kern="0" spc="0" dirty="0">
                    <a:solidFill>
                      <a:srgbClr val="000000"/>
                    </a:solidFill>
                    <a:effectLst/>
                    <a:latin typeface="휴먼고딕"/>
                    <a:ea typeface="휴먼고딕"/>
                  </a:rPr>
                  <a:t>위치정보사업자 </a:t>
                </a:r>
                <a:r>
                  <a:rPr lang="en-US" altLang="ko-KR" sz="1200" kern="0" spc="0" dirty="0">
                    <a:solidFill>
                      <a:srgbClr val="000000"/>
                    </a:solidFill>
                    <a:effectLst/>
                    <a:latin typeface="휴먼고딕"/>
                    <a:ea typeface="휴먼고딕"/>
                  </a:rPr>
                  <a:t>: </a:t>
                </a:r>
                <a:r>
                  <a:rPr lang="ko-KR" altLang="en-US" sz="1200" kern="0" spc="0" dirty="0" err="1">
                    <a:solidFill>
                      <a:srgbClr val="000000"/>
                    </a:solidFill>
                    <a:effectLst/>
                    <a:latin typeface="휴먼고딕"/>
                    <a:ea typeface="휴먼고딕"/>
                  </a:rPr>
                  <a:t>네이버클라우드</a:t>
                </a:r>
                <a:r>
                  <a:rPr lang="ko-KR" altLang="en-US" sz="1200" kern="0" spc="0" dirty="0">
                    <a:solidFill>
                      <a:srgbClr val="000000"/>
                    </a:solidFill>
                    <a:effectLst/>
                    <a:latin typeface="휴먼고딕"/>
                    <a:ea typeface="휴먼고딕"/>
                  </a:rPr>
                  <a:t> 플랫폼</a:t>
                </a:r>
                <a:endParaRPr lang="en-US" altLang="ko-KR" sz="1200" kern="0" spc="0" dirty="0">
                  <a:solidFill>
                    <a:srgbClr val="000000"/>
                  </a:solidFill>
                  <a:effectLst/>
                  <a:latin typeface="휴먼고딕"/>
                  <a:ea typeface="휴먼고딕"/>
                </a:endParaRPr>
              </a:p>
              <a:p>
                <a:r>
                  <a:rPr lang="en-US" altLang="ko-KR" sz="1200" kern="0" spc="0" dirty="0">
                    <a:solidFill>
                      <a:srgbClr val="000000"/>
                    </a:solidFill>
                    <a:effectLst/>
                    <a:latin typeface="휴먼고딕"/>
                    <a:ea typeface="휴먼고딕"/>
                  </a:rPr>
                  <a:t>(NAVER Map’s Enterprise API)</a:t>
                </a:r>
                <a:endParaRPr lang="ko-KR" altLang="en-US" sz="1200" kern="0" spc="0" dirty="0">
                  <a:solidFill>
                    <a:srgbClr val="000000"/>
                  </a:solidFill>
                  <a:effectLst/>
                  <a:latin typeface="함초롬바탕" panose="02030604000101010101" pitchFamily="18" charset="-127"/>
                </a:endParaRPr>
              </a:p>
            </p:txBody>
          </p:sp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A272D57F-A351-00BF-5ABD-FFC7506ADA18}"/>
                  </a:ext>
                </a:extLst>
              </p:cNvPr>
              <p:cNvSpPr/>
              <p:nvPr/>
            </p:nvSpPr>
            <p:spPr>
              <a:xfrm>
                <a:off x="9070882" y="4331600"/>
                <a:ext cx="914400" cy="205311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Mobile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" name="화살표: 오른쪽 39">
              <a:extLst>
                <a:ext uri="{FF2B5EF4-FFF2-40B4-BE49-F238E27FC236}">
                  <a16:creationId xmlns:a16="http://schemas.microsoft.com/office/drawing/2014/main" id="{DD611E23-3998-E13C-2631-F857F3588261}"/>
                </a:ext>
              </a:extLst>
            </p:cNvPr>
            <p:cNvSpPr/>
            <p:nvPr/>
          </p:nvSpPr>
          <p:spPr>
            <a:xfrm rot="20193865">
              <a:off x="7343658" y="1955775"/>
              <a:ext cx="959410" cy="484632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위치정보</a:t>
              </a:r>
            </a:p>
          </p:txBody>
        </p:sp>
        <p:sp>
          <p:nvSpPr>
            <p:cNvPr id="41" name="화살표: 오른쪽 40">
              <a:extLst>
                <a:ext uri="{FF2B5EF4-FFF2-40B4-BE49-F238E27FC236}">
                  <a16:creationId xmlns:a16="http://schemas.microsoft.com/office/drawing/2014/main" id="{3EAB628B-1ECE-F101-D030-57B8C9DDB71B}"/>
                </a:ext>
              </a:extLst>
            </p:cNvPr>
            <p:cNvSpPr/>
            <p:nvPr/>
          </p:nvSpPr>
          <p:spPr>
            <a:xfrm rot="1354184">
              <a:off x="7414610" y="3310891"/>
              <a:ext cx="959410" cy="484632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위치정보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3FC4297-13DB-FF1D-E3B0-39434D0147EC}"/>
              </a:ext>
            </a:extLst>
          </p:cNvPr>
          <p:cNvSpPr txBox="1"/>
          <p:nvPr/>
        </p:nvSpPr>
        <p:spPr>
          <a:xfrm>
            <a:off x="61506" y="5893047"/>
            <a:ext cx="99237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b="1" dirty="0"/>
              <a:t>인공위성을 통해 </a:t>
            </a:r>
            <a:r>
              <a:rPr lang="en-US" altLang="ko-KR" sz="1200" b="1" dirty="0"/>
              <a:t>GPS </a:t>
            </a:r>
            <a:r>
              <a:rPr lang="ko-KR" altLang="en-US" sz="1200" b="1" dirty="0"/>
              <a:t>정보를 </a:t>
            </a:r>
            <a:r>
              <a:rPr lang="ko-KR" altLang="en-US" sz="1200" b="1" dirty="0" err="1"/>
              <a:t>수신받고</a:t>
            </a:r>
            <a:r>
              <a:rPr lang="ko-KR" altLang="en-US" sz="1200" b="1" dirty="0"/>
              <a:t> 연결된 무선통신 기지국의 인터넷 망을 활용하여 위치정보를 네이버 클라우드 서버로 전송</a:t>
            </a:r>
            <a:r>
              <a:rPr lang="en-US" altLang="ko-KR" sz="1200" b="1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200" b="1" dirty="0"/>
              <a:t>방화벽이 설정된 클라우드 서버에서 허용된 경로를 통해서만 전송되는 데이터를 미들웨어 </a:t>
            </a:r>
            <a:r>
              <a:rPr lang="en-US" altLang="ko-KR" sz="1200" b="1" dirty="0"/>
              <a:t>WAS</a:t>
            </a:r>
            <a:r>
              <a:rPr lang="ko-KR" altLang="en-US" sz="1200" b="1" dirty="0"/>
              <a:t>로 전달</a:t>
            </a:r>
            <a:r>
              <a:rPr lang="en-US" altLang="ko-KR" sz="1200" b="1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200" b="1" dirty="0"/>
              <a:t>미들웨어 </a:t>
            </a:r>
            <a:r>
              <a:rPr lang="en-US" altLang="ko-KR" sz="1200" b="1" dirty="0"/>
              <a:t>WAS</a:t>
            </a:r>
            <a:r>
              <a:rPr lang="ko-KR" altLang="en-US" sz="1200" b="1" dirty="0"/>
              <a:t>로 전달된 위치정보 데이터는 편집과정을 거쳐 조건을 충족하는 경우에만 데이터베이스에 저장 처리</a:t>
            </a:r>
            <a:r>
              <a:rPr lang="en-US" altLang="ko-KR" sz="1200" b="1" dirty="0"/>
              <a:t>.</a:t>
            </a:r>
          </a:p>
          <a:p>
            <a:pPr marL="228600" indent="-228600">
              <a:buFontTx/>
              <a:buAutoNum type="arabicPeriod"/>
            </a:pPr>
            <a:r>
              <a:rPr lang="ko-KR" altLang="en-US" sz="1200" b="1" dirty="0"/>
              <a:t>데이터베이스에 저장된 위치정보 데이터는 고객이 </a:t>
            </a:r>
            <a:r>
              <a:rPr lang="en-US" altLang="ko-KR" sz="1200" b="1" dirty="0"/>
              <a:t>PC </a:t>
            </a:r>
            <a:r>
              <a:rPr lang="ko-KR" altLang="en-US" sz="1200" b="1" dirty="0"/>
              <a:t>나 모바일 단말기로 인터넷 망에 접속 후 </a:t>
            </a:r>
            <a:r>
              <a:rPr lang="ko-KR" altLang="en-US" sz="1200" b="1" dirty="0" err="1"/>
              <a:t>웹앱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또는 모바일 앱을 통해 확인</a:t>
            </a:r>
            <a:r>
              <a:rPr lang="en-US" altLang="ko-KR" sz="1200" b="1" dirty="0"/>
              <a:t>.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7455265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132E46-F3DD-4C14-97CC-2BF23990D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1360"/>
            <a:ext cx="10515600" cy="1742579"/>
          </a:xfrm>
        </p:spPr>
        <p:txBody>
          <a:bodyPr>
            <a:normAutofit/>
          </a:bodyPr>
          <a:lstStyle/>
          <a:p>
            <a:pPr algn="ctr"/>
            <a:r>
              <a:rPr lang="en-US" altLang="ko-KR" sz="4000" b="1" dirty="0"/>
              <a:t>Thank you! ^_^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807237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1">
            <a:extLst>
              <a:ext uri="{FF2B5EF4-FFF2-40B4-BE49-F238E27FC236}">
                <a16:creationId xmlns:a16="http://schemas.microsoft.com/office/drawing/2014/main" id="{8D78A972-BD5F-2B87-9D26-CB611185E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787" y="3038315"/>
            <a:ext cx="817245" cy="59156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406AB36-2CD8-44D8-987A-52AEB298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2) </a:t>
            </a:r>
            <a:r>
              <a:rPr kumimoji="0" lang="ko-KR" altLang="en-US" sz="2400" b="0" i="0" u="none" strike="noStrike" cap="none" normalizeH="0" baseline="0" dirty="0">
                <a:ln>
                  <a:noFill/>
                </a:ln>
                <a:solidFill>
                  <a:srgbClr val="A6E22E"/>
                </a:solidFill>
                <a:effectLst/>
                <a:latin typeface="Arial Unicode MS"/>
                <a:ea typeface="Menlo"/>
              </a:rPr>
              <a:t>구성도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D0BD7E-815A-4405-9DE0-3BB7BBD213DD}"/>
              </a:ext>
            </a:extLst>
          </p:cNvPr>
          <p:cNvSpPr txBox="1"/>
          <p:nvPr/>
        </p:nvSpPr>
        <p:spPr>
          <a:xfrm>
            <a:off x="262941" y="3753770"/>
            <a:ext cx="28244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b="1" dirty="0"/>
              <a:t>블루투스 </a:t>
            </a:r>
            <a:r>
              <a:rPr lang="ko-KR" altLang="en-US" sz="1200" b="1" dirty="0" err="1"/>
              <a:t>페어링</a:t>
            </a:r>
            <a:r>
              <a:rPr lang="ko-KR" altLang="en-US" sz="1200" b="1" dirty="0"/>
              <a:t> 정보 추가 전송</a:t>
            </a:r>
            <a:endParaRPr lang="en-US" altLang="ko-KR" sz="1200" b="1" dirty="0"/>
          </a:p>
          <a:p>
            <a:pPr marL="228600" indent="-228600">
              <a:buAutoNum type="arabicPeriod"/>
            </a:pPr>
            <a:endParaRPr lang="en-US" altLang="ko-KR" sz="1200" b="1" dirty="0"/>
          </a:p>
          <a:p>
            <a:r>
              <a:rPr lang="en-US" altLang="ko-KR" sz="1200" b="1" dirty="0"/>
              <a:t>1)</a:t>
            </a:r>
            <a:r>
              <a:rPr lang="ko-KR" altLang="en-US" sz="1200" b="1" dirty="0"/>
              <a:t>운전자 휴대전화의 </a:t>
            </a:r>
            <a:r>
              <a:rPr lang="en-US" altLang="ko-KR" sz="1200" b="1" dirty="0"/>
              <a:t>BT mac address</a:t>
            </a:r>
          </a:p>
          <a:p>
            <a:endParaRPr lang="en-US" altLang="ko-KR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중복되지 않는 값으로</a:t>
            </a:r>
            <a:endParaRPr lang="en-US" altLang="ko-KR" sz="1200" b="1" dirty="0"/>
          </a:p>
          <a:p>
            <a:r>
              <a:rPr lang="ko-KR" altLang="en-US" sz="1200" b="1" dirty="0"/>
              <a:t>주기보고 시 추가하여 전송 해야 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098FF9-93A8-4CD5-B947-1A69C9FC84AB}"/>
              </a:ext>
            </a:extLst>
          </p:cNvPr>
          <p:cNvSpPr txBox="1"/>
          <p:nvPr/>
        </p:nvSpPr>
        <p:spPr>
          <a:xfrm>
            <a:off x="9122494" y="5271310"/>
            <a:ext cx="2787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2. API </a:t>
            </a:r>
            <a:r>
              <a:rPr lang="ko-KR" altLang="en-US" sz="1200" b="1" dirty="0"/>
              <a:t>데이터 전달</a:t>
            </a:r>
            <a:endParaRPr lang="en-US" altLang="ko-KR" sz="1200" b="1" dirty="0"/>
          </a:p>
          <a:p>
            <a:pPr marL="228600" indent="-228600">
              <a:buAutoNum type="arabicParenR"/>
            </a:pPr>
            <a:r>
              <a:rPr lang="ko-KR" altLang="en-US" sz="1200" b="1" dirty="0"/>
              <a:t>하드웨어로 부터 주기적으로 받은 </a:t>
            </a:r>
            <a:endParaRPr lang="en-US" altLang="ko-KR" sz="1200" b="1" dirty="0"/>
          </a:p>
          <a:p>
            <a:r>
              <a:rPr lang="en-US" altLang="ko-KR" sz="1200" b="1" dirty="0"/>
              <a:t>mac </a:t>
            </a:r>
            <a:r>
              <a:rPr lang="en-US" altLang="ko-KR" sz="1200" b="1" dirty="0" err="1"/>
              <a:t>addr</a:t>
            </a:r>
            <a:r>
              <a:rPr lang="ko-KR" altLang="en-US" sz="1200" b="1" dirty="0"/>
              <a:t> 및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단말기 운행 정보 전달</a:t>
            </a:r>
            <a:endParaRPr lang="en-US" altLang="ko-KR" sz="1200" b="1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7237D97-2220-491D-8D21-452203E323CC}"/>
              </a:ext>
            </a:extLst>
          </p:cNvPr>
          <p:cNvGrpSpPr/>
          <p:nvPr/>
        </p:nvGrpSpPr>
        <p:grpSpPr>
          <a:xfrm>
            <a:off x="1315161" y="1819500"/>
            <a:ext cx="9545635" cy="3554271"/>
            <a:chOff x="877011" y="1819500"/>
            <a:chExt cx="9545635" cy="3554271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46E9BD37-4B02-4BA4-B71F-0404C220A48C}"/>
                </a:ext>
              </a:extLst>
            </p:cNvPr>
            <p:cNvSpPr/>
            <p:nvPr/>
          </p:nvSpPr>
          <p:spPr>
            <a:xfrm>
              <a:off x="3134036" y="4406681"/>
              <a:ext cx="914400" cy="64633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미들웨어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WAS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이중화</a:t>
              </a:r>
            </a:p>
          </p:txBody>
        </p:sp>
        <p:pic>
          <p:nvPicPr>
            <p:cNvPr id="7" name="Graphic 41">
              <a:extLst>
                <a:ext uri="{FF2B5EF4-FFF2-40B4-BE49-F238E27FC236}">
                  <a16:creationId xmlns:a16="http://schemas.microsoft.com/office/drawing/2014/main" id="{6104E6C9-7ECE-4B0F-B028-91957A0200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011" y="2895216"/>
              <a:ext cx="773527" cy="87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Graphic 21">
              <a:extLst>
                <a:ext uri="{FF2B5EF4-FFF2-40B4-BE49-F238E27FC236}">
                  <a16:creationId xmlns:a16="http://schemas.microsoft.com/office/drawing/2014/main" id="{D9A0DE9D-CCBE-43AF-8613-7CEABD7460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9555" y="3479200"/>
              <a:ext cx="863415" cy="863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F8AB75C6-0014-4841-9CEE-3A8AB00EE2F0}"/>
                </a:ext>
              </a:extLst>
            </p:cNvPr>
            <p:cNvGrpSpPr/>
            <p:nvPr/>
          </p:nvGrpSpPr>
          <p:grpSpPr>
            <a:xfrm>
              <a:off x="1799889" y="2648446"/>
              <a:ext cx="1393098" cy="920602"/>
              <a:chOff x="1799889" y="2648446"/>
              <a:chExt cx="1393098" cy="920602"/>
            </a:xfrm>
          </p:grpSpPr>
          <p:pic>
            <p:nvPicPr>
              <p:cNvPr id="9" name="Graphic 12">
                <a:extLst>
                  <a:ext uri="{FF2B5EF4-FFF2-40B4-BE49-F238E27FC236}">
                    <a16:creationId xmlns:a16="http://schemas.microsoft.com/office/drawing/2014/main" id="{AE7D8425-7F32-464B-A34D-917C876D88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1902" y="2648446"/>
                <a:ext cx="773527" cy="7735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화살표: 오른쪽 11">
                <a:extLst>
                  <a:ext uri="{FF2B5EF4-FFF2-40B4-BE49-F238E27FC236}">
                    <a16:creationId xmlns:a16="http://schemas.microsoft.com/office/drawing/2014/main" id="{DFE48461-1F9A-44E0-B136-C728ADFFF8C5}"/>
                  </a:ext>
                </a:extLst>
              </p:cNvPr>
              <p:cNvSpPr/>
              <p:nvPr/>
            </p:nvSpPr>
            <p:spPr>
              <a:xfrm>
                <a:off x="1799889" y="3084416"/>
                <a:ext cx="1393098" cy="484632"/>
              </a:xfrm>
              <a:prstGeom prst="rightArrow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internet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3" name="Graphic 23">
              <a:extLst>
                <a:ext uri="{FF2B5EF4-FFF2-40B4-BE49-F238E27FC236}">
                  <a16:creationId xmlns:a16="http://schemas.microsoft.com/office/drawing/2014/main" id="{0A41EC1E-0D1F-4FB0-9B7C-20AA8160A6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 bwMode="auto">
            <a:xfrm flipH="1">
              <a:off x="1050596" y="4903871"/>
              <a:ext cx="469900" cy="469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Graphic 11">
              <a:extLst>
                <a:ext uri="{FF2B5EF4-FFF2-40B4-BE49-F238E27FC236}">
                  <a16:creationId xmlns:a16="http://schemas.microsoft.com/office/drawing/2014/main" id="{5417139D-BF70-4AC3-A074-47789E8204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0483" y="2710455"/>
              <a:ext cx="1171003" cy="952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Graphic 21">
              <a:extLst>
                <a:ext uri="{FF2B5EF4-FFF2-40B4-BE49-F238E27FC236}">
                  <a16:creationId xmlns:a16="http://schemas.microsoft.com/office/drawing/2014/main" id="{BDE85E1A-9AB6-4936-B7AE-AED7C150A9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4003" y="2705065"/>
              <a:ext cx="863415" cy="863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E9C8F95-3088-4945-8A9C-763D714CCE52}"/>
                </a:ext>
              </a:extLst>
            </p:cNvPr>
            <p:cNvGrpSpPr/>
            <p:nvPr/>
          </p:nvGrpSpPr>
          <p:grpSpPr>
            <a:xfrm>
              <a:off x="8237418" y="2236399"/>
              <a:ext cx="1019458" cy="679858"/>
              <a:chOff x="7966320" y="2681999"/>
              <a:chExt cx="997304" cy="890394"/>
            </a:xfrm>
          </p:grpSpPr>
          <p:sp>
            <p:nvSpPr>
              <p:cNvPr id="21" name="화살표: 오른쪽 20">
                <a:extLst>
                  <a:ext uri="{FF2B5EF4-FFF2-40B4-BE49-F238E27FC236}">
                    <a16:creationId xmlns:a16="http://schemas.microsoft.com/office/drawing/2014/main" id="{171C024B-3DD7-4ACB-96C7-68901E974949}"/>
                  </a:ext>
                </a:extLst>
              </p:cNvPr>
              <p:cNvSpPr/>
              <p:nvPr/>
            </p:nvSpPr>
            <p:spPr>
              <a:xfrm flipH="1">
                <a:off x="7966320" y="3087761"/>
                <a:ext cx="865842" cy="484632"/>
              </a:xfrm>
              <a:prstGeom prst="rightArrow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request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화살표: 오른쪽 22">
                <a:extLst>
                  <a:ext uri="{FF2B5EF4-FFF2-40B4-BE49-F238E27FC236}">
                    <a16:creationId xmlns:a16="http://schemas.microsoft.com/office/drawing/2014/main" id="{A15853DC-5E0C-483C-BAB5-F85E70CBEE7D}"/>
                  </a:ext>
                </a:extLst>
              </p:cNvPr>
              <p:cNvSpPr/>
              <p:nvPr/>
            </p:nvSpPr>
            <p:spPr>
              <a:xfrm>
                <a:off x="8202135" y="2681999"/>
                <a:ext cx="761489" cy="484632"/>
              </a:xfrm>
              <a:prstGeom prst="rightArrow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response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C87A49E-D740-4AFA-ACFE-8DFA6933268F}"/>
                </a:ext>
              </a:extLst>
            </p:cNvPr>
            <p:cNvGrpSpPr/>
            <p:nvPr/>
          </p:nvGrpSpPr>
          <p:grpSpPr>
            <a:xfrm>
              <a:off x="6114152" y="2719349"/>
              <a:ext cx="1335160" cy="890394"/>
              <a:chOff x="7966320" y="2681999"/>
              <a:chExt cx="997304" cy="890394"/>
            </a:xfrm>
          </p:grpSpPr>
          <p:sp>
            <p:nvSpPr>
              <p:cNvPr id="28" name="화살표: 오른쪽 27">
                <a:extLst>
                  <a:ext uri="{FF2B5EF4-FFF2-40B4-BE49-F238E27FC236}">
                    <a16:creationId xmlns:a16="http://schemas.microsoft.com/office/drawing/2014/main" id="{C4F5918A-6596-45F0-8308-9C4D1FF53485}"/>
                  </a:ext>
                </a:extLst>
              </p:cNvPr>
              <p:cNvSpPr/>
              <p:nvPr/>
            </p:nvSpPr>
            <p:spPr>
              <a:xfrm flipH="1">
                <a:off x="7966320" y="3087761"/>
                <a:ext cx="865842" cy="484632"/>
              </a:xfrm>
              <a:prstGeom prst="rightArrow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request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화살표: 오른쪽 28">
                <a:extLst>
                  <a:ext uri="{FF2B5EF4-FFF2-40B4-BE49-F238E27FC236}">
                    <a16:creationId xmlns:a16="http://schemas.microsoft.com/office/drawing/2014/main" id="{832B6D59-1772-47ED-AFF9-86EB82EC127E}"/>
                  </a:ext>
                </a:extLst>
              </p:cNvPr>
              <p:cNvSpPr/>
              <p:nvPr/>
            </p:nvSpPr>
            <p:spPr>
              <a:xfrm>
                <a:off x="8202135" y="2681999"/>
                <a:ext cx="761489" cy="484632"/>
              </a:xfrm>
              <a:prstGeom prst="rightArrow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response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D82C0840-3AB1-4AAC-8523-58F502E99394}"/>
                </a:ext>
              </a:extLst>
            </p:cNvPr>
            <p:cNvSpPr/>
            <p:nvPr/>
          </p:nvSpPr>
          <p:spPr>
            <a:xfrm>
              <a:off x="7480757" y="3732225"/>
              <a:ext cx="649906" cy="41837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API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WAS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70298D33-87EB-4671-868A-D9D2D92F1AAD}"/>
                </a:ext>
              </a:extLst>
            </p:cNvPr>
            <p:cNvSpPr/>
            <p:nvPr/>
          </p:nvSpPr>
          <p:spPr>
            <a:xfrm>
              <a:off x="9256876" y="4603158"/>
              <a:ext cx="1165770" cy="58410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API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데이터 요청 고객들</a:t>
              </a: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7AC857EE-C04F-4492-871B-9C57C40F70D4}"/>
                </a:ext>
              </a:extLst>
            </p:cNvPr>
            <p:cNvSpPr/>
            <p:nvPr/>
          </p:nvSpPr>
          <p:spPr>
            <a:xfrm>
              <a:off x="5241031" y="3732225"/>
              <a:ext cx="649906" cy="41837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DB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33" name="Graphic 21">
              <a:extLst>
                <a:ext uri="{FF2B5EF4-FFF2-40B4-BE49-F238E27FC236}">
                  <a16:creationId xmlns:a16="http://schemas.microsoft.com/office/drawing/2014/main" id="{766F4D99-A43E-43A0-A6A2-5C8435747A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5021" y="2299529"/>
              <a:ext cx="863415" cy="863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670E3FD-452A-4979-926B-27B826FC0EC6}"/>
                </a:ext>
              </a:extLst>
            </p:cNvPr>
            <p:cNvGrpSpPr/>
            <p:nvPr/>
          </p:nvGrpSpPr>
          <p:grpSpPr>
            <a:xfrm>
              <a:off x="4194504" y="2582123"/>
              <a:ext cx="785409" cy="1312477"/>
              <a:chOff x="3937842" y="2621202"/>
              <a:chExt cx="785409" cy="1312477"/>
            </a:xfrm>
          </p:grpSpPr>
          <p:sp>
            <p:nvSpPr>
              <p:cNvPr id="11" name="화살표: 오른쪽 10">
                <a:extLst>
                  <a:ext uri="{FF2B5EF4-FFF2-40B4-BE49-F238E27FC236}">
                    <a16:creationId xmlns:a16="http://schemas.microsoft.com/office/drawing/2014/main" id="{0F92D0A8-DC2E-4F79-901C-486D4334BD3C}"/>
                  </a:ext>
                </a:extLst>
              </p:cNvPr>
              <p:cNvSpPr/>
              <p:nvPr/>
            </p:nvSpPr>
            <p:spPr>
              <a:xfrm rot="1196289">
                <a:off x="3937842" y="2621202"/>
                <a:ext cx="761489" cy="484632"/>
              </a:xfrm>
              <a:prstGeom prst="rightArrow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insert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화살표: 오른쪽 33">
                <a:extLst>
                  <a:ext uri="{FF2B5EF4-FFF2-40B4-BE49-F238E27FC236}">
                    <a16:creationId xmlns:a16="http://schemas.microsoft.com/office/drawing/2014/main" id="{09E63CAC-1ECD-4F85-A31C-E9D584DAAD81}"/>
                  </a:ext>
                </a:extLst>
              </p:cNvPr>
              <p:cNvSpPr/>
              <p:nvPr/>
            </p:nvSpPr>
            <p:spPr>
              <a:xfrm rot="20348236">
                <a:off x="3961762" y="3449047"/>
                <a:ext cx="761489" cy="484632"/>
              </a:xfrm>
              <a:prstGeom prst="rightArrow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insert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202FD03-491B-48F7-884C-91694AF817B1}"/>
                </a:ext>
              </a:extLst>
            </p:cNvPr>
            <p:cNvGrpSpPr/>
            <p:nvPr/>
          </p:nvGrpSpPr>
          <p:grpSpPr>
            <a:xfrm>
              <a:off x="9432147" y="1819500"/>
              <a:ext cx="793578" cy="2587181"/>
              <a:chOff x="9591673" y="1773380"/>
              <a:chExt cx="793578" cy="2587181"/>
            </a:xfrm>
          </p:grpSpPr>
          <p:pic>
            <p:nvPicPr>
              <p:cNvPr id="15" name="Graphic 24">
                <a:extLst>
                  <a:ext uri="{FF2B5EF4-FFF2-40B4-BE49-F238E27FC236}">
                    <a16:creationId xmlns:a16="http://schemas.microsoft.com/office/drawing/2014/main" id="{9FCBD0F9-5DEF-4DAA-8EBD-6E86551DF4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91674" y="1773380"/>
                <a:ext cx="778925" cy="778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" name="Graphic 24">
                <a:extLst>
                  <a:ext uri="{FF2B5EF4-FFF2-40B4-BE49-F238E27FC236}">
                    <a16:creationId xmlns:a16="http://schemas.microsoft.com/office/drawing/2014/main" id="{A3160F3A-81AF-4AE7-B04A-7B39429E71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91673" y="2677508"/>
                <a:ext cx="778925" cy="778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" name="Graphic 24">
                <a:extLst>
                  <a:ext uri="{FF2B5EF4-FFF2-40B4-BE49-F238E27FC236}">
                    <a16:creationId xmlns:a16="http://schemas.microsoft.com/office/drawing/2014/main" id="{DA7A4E36-08D7-4514-B0FA-DB0ED6AAB0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06326" y="3581636"/>
                <a:ext cx="778925" cy="778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C4302164-55F8-4632-8B3F-9DF41F6E0866}"/>
                </a:ext>
              </a:extLst>
            </p:cNvPr>
            <p:cNvGrpSpPr/>
            <p:nvPr/>
          </p:nvGrpSpPr>
          <p:grpSpPr>
            <a:xfrm>
              <a:off x="8237418" y="3127491"/>
              <a:ext cx="1019458" cy="679858"/>
              <a:chOff x="7966320" y="2681999"/>
              <a:chExt cx="997304" cy="890394"/>
            </a:xfrm>
          </p:grpSpPr>
          <p:sp>
            <p:nvSpPr>
              <p:cNvPr id="39" name="화살표: 오른쪽 38">
                <a:extLst>
                  <a:ext uri="{FF2B5EF4-FFF2-40B4-BE49-F238E27FC236}">
                    <a16:creationId xmlns:a16="http://schemas.microsoft.com/office/drawing/2014/main" id="{5B50E3B6-4906-4119-86C7-25336D6C61B0}"/>
                  </a:ext>
                </a:extLst>
              </p:cNvPr>
              <p:cNvSpPr/>
              <p:nvPr/>
            </p:nvSpPr>
            <p:spPr>
              <a:xfrm flipH="1">
                <a:off x="7966320" y="3087761"/>
                <a:ext cx="865842" cy="484632"/>
              </a:xfrm>
              <a:prstGeom prst="rightArrow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request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화살표: 오른쪽 39">
                <a:extLst>
                  <a:ext uri="{FF2B5EF4-FFF2-40B4-BE49-F238E27FC236}">
                    <a16:creationId xmlns:a16="http://schemas.microsoft.com/office/drawing/2014/main" id="{94CD980A-2023-4846-A19F-DA0C69214484}"/>
                  </a:ext>
                </a:extLst>
              </p:cNvPr>
              <p:cNvSpPr/>
              <p:nvPr/>
            </p:nvSpPr>
            <p:spPr>
              <a:xfrm>
                <a:off x="8202135" y="2681999"/>
                <a:ext cx="761489" cy="484632"/>
              </a:xfrm>
              <a:prstGeom prst="rightArrow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response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4402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6AB36-2CD8-44D8-987A-52AEB298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3) </a:t>
            </a:r>
            <a:r>
              <a:rPr lang="ko-KR" altLang="en-US" sz="2400" dirty="0">
                <a:solidFill>
                  <a:srgbClr val="A6E22E"/>
                </a:solidFill>
                <a:latin typeface="Arial Unicode MS"/>
              </a:rPr>
              <a:t>개발환경</a:t>
            </a:r>
            <a:endParaRPr lang="ko-KR" altLang="en-US" sz="2400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F9FC37B-625F-405E-927A-CB5614FDE49B}"/>
              </a:ext>
            </a:extLst>
          </p:cNvPr>
          <p:cNvSpPr/>
          <p:nvPr/>
        </p:nvSpPr>
        <p:spPr>
          <a:xfrm>
            <a:off x="695326" y="1485899"/>
            <a:ext cx="6877049" cy="41243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  <a:ea typeface="굴림체" panose="020B0609000101010101" pitchFamily="49" charset="-127"/>
              </a:rPr>
              <a:t>개발환경</a:t>
            </a:r>
            <a:endParaRPr kumimoji="0" lang="en-US" altLang="ko-KR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  <a:ea typeface="굴림체" panose="020B0609000101010101" pitchFamily="49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  <a:ea typeface="굴림체" panose="020B0609000101010101" pitchFamily="49" charset="-127"/>
              </a:rPr>
              <a:t>1)</a:t>
            </a:r>
            <a:r>
              <a:rPr lang="en-US" altLang="ko-KR" sz="1600" b="1" dirty="0">
                <a:solidFill>
                  <a:schemeClr val="tx1"/>
                </a:solidFill>
                <a:latin typeface="Arial Black" panose="020B0A04020102020204" pitchFamily="34" charset="0"/>
                <a:ea typeface="굴림체" panose="020B0609000101010101" pitchFamily="49" charset="-127"/>
              </a:rPr>
              <a:t>Java</a:t>
            </a:r>
            <a:r>
              <a:rPr lang="ko-KR" altLang="en-US" sz="1600" b="1" dirty="0">
                <a:solidFill>
                  <a:schemeClr val="tx1"/>
                </a:solidFill>
                <a:latin typeface="Arial Black" panose="020B0A04020102020204" pitchFamily="34" charset="0"/>
                <a:ea typeface="굴림체" panose="020B0609000101010101" pitchFamily="49" charset="-127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latin typeface="Arial Black" panose="020B0A04020102020204" pitchFamily="34" charset="0"/>
                <a:ea typeface="굴림체" panose="020B0609000101010101" pitchFamily="49" charset="-127"/>
              </a:rPr>
              <a:t>version“1.8.0_211”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b="1" dirty="0">
                <a:solidFill>
                  <a:schemeClr val="tx1"/>
                </a:solidFill>
                <a:latin typeface="Arial Black" panose="020B0A04020102020204" pitchFamily="34" charset="0"/>
                <a:ea typeface="굴림체" panose="020B0609000101010101" pitchFamily="49" charset="-127"/>
              </a:rPr>
              <a:t>(License</a:t>
            </a:r>
            <a:r>
              <a:rPr lang="ko-KR" altLang="en-US" sz="1600" b="1" dirty="0">
                <a:solidFill>
                  <a:schemeClr val="tx1"/>
                </a:solidFill>
                <a:latin typeface="Arial Black" panose="020B0A04020102020204" pitchFamily="34" charset="0"/>
                <a:ea typeface="굴림체" panose="020B0609000101010101" pitchFamily="49" charset="-127"/>
              </a:rPr>
              <a:t> 문제로 상위버전을 사용 안함</a:t>
            </a:r>
            <a:r>
              <a:rPr lang="en-US" altLang="ko-KR" sz="1600" b="1" dirty="0">
                <a:solidFill>
                  <a:schemeClr val="tx1"/>
                </a:solidFill>
                <a:latin typeface="Arial Black" panose="020B0A04020102020204" pitchFamily="34" charset="0"/>
                <a:ea typeface="굴림체" panose="020B0609000101010101" pitchFamily="49" charset="-127"/>
              </a:rPr>
              <a:t>)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  <a:ea typeface="굴림체" panose="020B0609000101010101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  <a:ea typeface="굴림체" panose="020B0609000101010101" pitchFamily="49" charset="-127"/>
              </a:rPr>
              <a:t>2)</a:t>
            </a:r>
            <a:r>
              <a:rPr lang="ko-KR" altLang="en-US" sz="1600" b="1" i="0" dirty="0">
                <a:solidFill>
                  <a:srgbClr val="333333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en-US" altLang="ko-KR" sz="1600" b="1" i="0" dirty="0">
                <a:solidFill>
                  <a:srgbClr val="333333"/>
                </a:solidFill>
                <a:effectLst/>
                <a:latin typeface="Arial Black" panose="020B0A04020102020204" pitchFamily="34" charset="0"/>
              </a:rPr>
              <a:t>IDE(</a:t>
            </a:r>
            <a:r>
              <a:rPr lang="ko-KR" altLang="en-US" sz="1600" b="1" i="0" dirty="0">
                <a:solidFill>
                  <a:srgbClr val="333333"/>
                </a:solidFill>
                <a:effectLst/>
                <a:latin typeface="Arial Black" panose="020B0A04020102020204" pitchFamily="34" charset="0"/>
              </a:rPr>
              <a:t>개발 툴 </a:t>
            </a:r>
            <a:r>
              <a:rPr lang="en-US" altLang="ko-KR" sz="1600" b="1" i="0" dirty="0">
                <a:solidFill>
                  <a:srgbClr val="333333"/>
                </a:solidFill>
                <a:effectLst/>
                <a:latin typeface="Arial Black" panose="020B0A04020102020204" pitchFamily="34" charset="0"/>
              </a:rPr>
              <a:t>– STS 4.9.0)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600" b="1" i="0" dirty="0">
                <a:solidFill>
                  <a:srgbClr val="333333"/>
                </a:solidFill>
                <a:effectLst/>
                <a:latin typeface="Arial Black" panose="020B0A04020102020204" pitchFamily="34" charset="0"/>
              </a:rPr>
              <a:t>세팅 및 프로젝트 만들기 등 아래 블로그 참조</a:t>
            </a:r>
            <a:endParaRPr lang="en-US" altLang="ko-KR" sz="1600" b="1" i="0" dirty="0">
              <a:solidFill>
                <a:srgbClr val="333333"/>
              </a:solidFill>
              <a:effectLst/>
              <a:latin typeface="Arial Black" panose="020B0A04020102020204" pitchFamily="34" charset="0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  <a:ea typeface="굴림체" panose="020B0609000101010101" pitchFamily="49" charset="-127"/>
                <a:sym typeface="Wingdings" panose="05000000000000000000" pitchFamily="2" charset="2"/>
              </a:rPr>
              <a:t> 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  <a:ea typeface="굴림체" panose="020B0609000101010101" pitchFamily="49" charset="-127"/>
              </a:rPr>
              <a:t>https://congsong.tistory.com/12?category=749196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F62781-25D7-4192-B41D-380EA7E42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886" y="2052439"/>
            <a:ext cx="3052762" cy="299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50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6AB36-2CD8-44D8-987A-52AEB298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4) </a:t>
            </a:r>
            <a:r>
              <a:rPr lang="ko-KR" altLang="en-US" sz="2400" dirty="0">
                <a:solidFill>
                  <a:srgbClr val="A6E22E"/>
                </a:solidFill>
                <a:latin typeface="Arial Unicode MS"/>
              </a:rPr>
              <a:t>구현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E0F60-B378-4BDB-9081-43F9A72CB63D}"/>
              </a:ext>
            </a:extLst>
          </p:cNvPr>
          <p:cNvSpPr txBox="1"/>
          <p:nvPr/>
        </p:nvSpPr>
        <p:spPr>
          <a:xfrm>
            <a:off x="838200" y="1321356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4-1)</a:t>
            </a:r>
            <a:r>
              <a:rPr lang="ko-KR" altLang="en-US" dirty="0"/>
              <a:t>프로젝트 생성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23C49E-0AF7-4512-AF75-819B6F4AD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5" y="2612332"/>
            <a:ext cx="4653515" cy="25549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8FE25A5-281F-4FDF-B036-110E88BE9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463" y="1768654"/>
            <a:ext cx="3567112" cy="40946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EB964A-4AE5-4BA0-A835-E69C2D8E3A1F}"/>
              </a:ext>
            </a:extLst>
          </p:cNvPr>
          <p:cNvSpPr txBox="1"/>
          <p:nvPr/>
        </p:nvSpPr>
        <p:spPr>
          <a:xfrm>
            <a:off x="6252003" y="3889822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3912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6AB36-2CD8-44D8-987A-52AEB298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4) </a:t>
            </a:r>
            <a:r>
              <a:rPr lang="ko-KR" altLang="en-US" sz="2400" dirty="0">
                <a:solidFill>
                  <a:srgbClr val="A6E22E"/>
                </a:solidFill>
                <a:latin typeface="Arial Unicode MS"/>
              </a:rPr>
              <a:t>구현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E0F60-B378-4BDB-9081-43F9A72CB63D}"/>
              </a:ext>
            </a:extLst>
          </p:cNvPr>
          <p:cNvSpPr txBox="1"/>
          <p:nvPr/>
        </p:nvSpPr>
        <p:spPr>
          <a:xfrm>
            <a:off x="838200" y="1321356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4-1)</a:t>
            </a:r>
            <a:r>
              <a:rPr lang="ko-KR" altLang="en-US" dirty="0"/>
              <a:t>프로젝트 생성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68CA4E1-1205-4B8B-A15A-E379F8933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2370"/>
            <a:ext cx="3619500" cy="4786049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7B034B3-E3EC-45FB-836D-3D1AA751F48E}"/>
              </a:ext>
            </a:extLst>
          </p:cNvPr>
          <p:cNvSpPr/>
          <p:nvPr/>
        </p:nvSpPr>
        <p:spPr>
          <a:xfrm>
            <a:off x="1524000" y="3514724"/>
            <a:ext cx="2933700" cy="152400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483F948-C41C-47DF-A3BA-F86C745CDB8A}"/>
              </a:ext>
            </a:extLst>
          </p:cNvPr>
          <p:cNvSpPr/>
          <p:nvPr/>
        </p:nvSpPr>
        <p:spPr>
          <a:xfrm>
            <a:off x="1524000" y="2876552"/>
            <a:ext cx="952500" cy="25717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211AA9-D8D0-4ABB-ADBB-FEC56C556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708" y="1401763"/>
            <a:ext cx="3880578" cy="5091112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B9576BE-8A11-476D-A245-BE04B2367926}"/>
              </a:ext>
            </a:extLst>
          </p:cNvPr>
          <p:cNvSpPr/>
          <p:nvPr/>
        </p:nvSpPr>
        <p:spPr>
          <a:xfrm>
            <a:off x="5318281" y="3849464"/>
            <a:ext cx="1111094" cy="532035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next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25E4E55-1932-481E-8BC5-226C998587D9}"/>
              </a:ext>
            </a:extLst>
          </p:cNvPr>
          <p:cNvSpPr/>
          <p:nvPr/>
        </p:nvSpPr>
        <p:spPr>
          <a:xfrm>
            <a:off x="7248525" y="3849464"/>
            <a:ext cx="1790700" cy="106543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691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6AB36-2CD8-44D8-987A-52AEB298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4) </a:t>
            </a:r>
            <a:r>
              <a:rPr lang="ko-KR" altLang="en-US" sz="2400" dirty="0">
                <a:solidFill>
                  <a:srgbClr val="A6E22E"/>
                </a:solidFill>
                <a:latin typeface="Arial Unicode MS"/>
              </a:rPr>
              <a:t>구현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E0F60-B378-4BDB-9081-43F9A72CB63D}"/>
              </a:ext>
            </a:extLst>
          </p:cNvPr>
          <p:cNvSpPr txBox="1"/>
          <p:nvPr/>
        </p:nvSpPr>
        <p:spPr>
          <a:xfrm>
            <a:off x="838200" y="1321356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4-1)</a:t>
            </a:r>
            <a:r>
              <a:rPr lang="ko-KR" altLang="en-US" dirty="0"/>
              <a:t>프로젝트 생성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A18BE33-3009-423F-BA93-D88C0AAFB7D0}"/>
              </a:ext>
            </a:extLst>
          </p:cNvPr>
          <p:cNvGrpSpPr/>
          <p:nvPr/>
        </p:nvGrpSpPr>
        <p:grpSpPr>
          <a:xfrm>
            <a:off x="1012980" y="1766888"/>
            <a:ext cx="3486151" cy="4928429"/>
            <a:chOff x="1012980" y="1766888"/>
            <a:chExt cx="3486151" cy="492842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3E73846-F881-4432-B6DD-13A0057EB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2981" y="1766888"/>
              <a:ext cx="3486150" cy="4928429"/>
            </a:xfrm>
            <a:prstGeom prst="rect">
              <a:avLst/>
            </a:prstGeom>
          </p:spPr>
        </p:pic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67B034B3-E3EC-45FB-836D-3D1AA751F48E}"/>
                </a:ext>
              </a:extLst>
            </p:cNvPr>
            <p:cNvSpPr/>
            <p:nvPr/>
          </p:nvSpPr>
          <p:spPr>
            <a:xfrm>
              <a:off x="1012980" y="3276599"/>
              <a:ext cx="1406369" cy="3028951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B9576BE-8A11-476D-A245-BE04B2367926}"/>
              </a:ext>
            </a:extLst>
          </p:cNvPr>
          <p:cNvSpPr/>
          <p:nvPr/>
        </p:nvSpPr>
        <p:spPr>
          <a:xfrm>
            <a:off x="5318281" y="3849464"/>
            <a:ext cx="1111094" cy="532035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next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849397E-D00F-4A5E-8479-49E4905D3E3A}"/>
              </a:ext>
            </a:extLst>
          </p:cNvPr>
          <p:cNvGrpSpPr/>
          <p:nvPr/>
        </p:nvGrpSpPr>
        <p:grpSpPr>
          <a:xfrm>
            <a:off x="7205236" y="1051816"/>
            <a:ext cx="3859817" cy="5482306"/>
            <a:chOff x="7205236" y="1051816"/>
            <a:chExt cx="3859817" cy="548230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D91EB6E-E9FC-4A27-8208-8C28818DE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5236" y="1051816"/>
              <a:ext cx="3859817" cy="5482306"/>
            </a:xfrm>
            <a:prstGeom prst="rect">
              <a:avLst/>
            </a:prstGeom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483F948-C41C-47DF-A3BA-F86C745CDB8A}"/>
                </a:ext>
              </a:extLst>
            </p:cNvPr>
            <p:cNvSpPr/>
            <p:nvPr/>
          </p:nvSpPr>
          <p:spPr>
            <a:xfrm>
              <a:off x="7248525" y="2711669"/>
              <a:ext cx="1886620" cy="3593881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A6D4D275-13F4-4584-B6D9-1D9EC34F85A5}"/>
                </a:ext>
              </a:extLst>
            </p:cNvPr>
            <p:cNvSpPr/>
            <p:nvPr/>
          </p:nvSpPr>
          <p:spPr>
            <a:xfrm>
              <a:off x="7248523" y="1639614"/>
              <a:ext cx="3699051" cy="636927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9054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2F96E10A03CE5458353922266CB8A85" ma:contentTypeVersion="16" ma:contentTypeDescription="새 문서를 만듭니다." ma:contentTypeScope="" ma:versionID="ce23c5b81f30eb91e128d191a4373ba6">
  <xsd:schema xmlns:xsd="http://www.w3.org/2001/XMLSchema" xmlns:xs="http://www.w3.org/2001/XMLSchema" xmlns:p="http://schemas.microsoft.com/office/2006/metadata/properties" xmlns:ns2="18f5b12d-827c-4278-b48c-c94d5b440f6c" xmlns:ns3="5fdee222-2a28-411f-ba6e-ec6ce669c76f" targetNamespace="http://schemas.microsoft.com/office/2006/metadata/properties" ma:root="true" ma:fieldsID="da6a068ee172d1d2f57614497ecef5db" ns2:_="" ns3:_="">
    <xsd:import namespace="18f5b12d-827c-4278-b48c-c94d5b440f6c"/>
    <xsd:import namespace="5fdee222-2a28-411f-ba6e-ec6ce669c76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f5b12d-827c-4278-b48c-c94d5b440f6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이미지 태그" ma:readOnly="false" ma:fieldId="{5cf76f15-5ced-4ddc-b409-7134ff3c332f}" ma:taxonomyMulti="true" ma:sspId="9f85d8dd-bb7d-416c-b102-5d37207dd8a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dee222-2a28-411f-ba6e-ec6ce669c76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9fede636-90d7-406f-a354-7d1b4233dc96}" ma:internalName="TaxCatchAll" ma:showField="CatchAllData" ma:web="5fdee222-2a28-411f-ba6e-ec6ce669c76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8f5b12d-827c-4278-b48c-c94d5b440f6c">
      <Terms xmlns="http://schemas.microsoft.com/office/infopath/2007/PartnerControls"/>
    </lcf76f155ced4ddcb4097134ff3c332f>
    <TaxCatchAll xmlns="5fdee222-2a28-411f-ba6e-ec6ce669c76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B55EE95-175E-48FB-82D9-067DD6A59F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8f5b12d-827c-4278-b48c-c94d5b440f6c"/>
    <ds:schemaRef ds:uri="5fdee222-2a28-411f-ba6e-ec6ce669c76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91798D1-8C70-48E4-8BAD-FD6D82089D46}">
  <ds:schemaRefs>
    <ds:schemaRef ds:uri="http://schemas.microsoft.com/office/2006/metadata/properties"/>
    <ds:schemaRef ds:uri="http://schemas.microsoft.com/office/infopath/2007/PartnerControls"/>
    <ds:schemaRef ds:uri="18f5b12d-827c-4278-b48c-c94d5b440f6c"/>
    <ds:schemaRef ds:uri="5fdee222-2a28-411f-ba6e-ec6ce669c76f"/>
  </ds:schemaRefs>
</ds:datastoreItem>
</file>

<file path=customXml/itemProps3.xml><?xml version="1.0" encoding="utf-8"?>
<ds:datastoreItem xmlns:ds="http://schemas.openxmlformats.org/officeDocument/2006/customXml" ds:itemID="{EE8CA5E9-35E7-4DEA-8D25-6A3D6570C32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1711</TotalTime>
  <Words>1462</Words>
  <Application>Microsoft Office PowerPoint</Application>
  <PresentationFormat>와이드스크린</PresentationFormat>
  <Paragraphs>270</Paragraphs>
  <Slides>45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4" baseType="lpstr">
      <vt:lpstr>Arial Unicode MS</vt:lpstr>
      <vt:lpstr>굴림체</vt:lpstr>
      <vt:lpstr>맑은 고딕</vt:lpstr>
      <vt:lpstr>함초롬바탕</vt:lpstr>
      <vt:lpstr>휴먼고딕</vt:lpstr>
      <vt:lpstr>Arial</vt:lpstr>
      <vt:lpstr>Arial Black</vt:lpstr>
      <vt:lpstr>Consolas</vt:lpstr>
      <vt:lpstr>Office 테마</vt:lpstr>
      <vt:lpstr>API_WAS 개발</vt:lpstr>
      <vt:lpstr>API_WAS 개발 요구사항</vt:lpstr>
      <vt:lpstr>1) 더 트라이브 요구사항</vt:lpstr>
      <vt:lpstr>API_WAS 구성도</vt:lpstr>
      <vt:lpstr>2) 구성도</vt:lpstr>
      <vt:lpstr>3) 개발환경</vt:lpstr>
      <vt:lpstr>4) 구현</vt:lpstr>
      <vt:lpstr>4) 구현</vt:lpstr>
      <vt:lpstr>4) 구현</vt:lpstr>
      <vt:lpstr>4) 구현</vt:lpstr>
      <vt:lpstr>4) 구현</vt:lpstr>
      <vt:lpstr>4) 구현</vt:lpstr>
      <vt:lpstr>4) 구현</vt:lpstr>
      <vt:lpstr>4) 구현</vt:lpstr>
      <vt:lpstr>4) 구현</vt:lpstr>
      <vt:lpstr>4) 구현</vt:lpstr>
      <vt:lpstr>4) 구현</vt:lpstr>
      <vt:lpstr>4) 구현</vt:lpstr>
      <vt:lpstr>4) 구현</vt:lpstr>
      <vt:lpstr>4) 구현</vt:lpstr>
      <vt:lpstr>4) 구현</vt:lpstr>
      <vt:lpstr>4) 구현</vt:lpstr>
      <vt:lpstr>4) 구현</vt:lpstr>
      <vt:lpstr>4) 구현</vt:lpstr>
      <vt:lpstr>4) 구현</vt:lpstr>
      <vt:lpstr>4) 구현</vt:lpstr>
      <vt:lpstr>4) 구현</vt:lpstr>
      <vt:lpstr>4) 구현</vt:lpstr>
      <vt:lpstr>4) 구현</vt:lpstr>
      <vt:lpstr>5) 배포</vt:lpstr>
      <vt:lpstr>5) 배포</vt:lpstr>
      <vt:lpstr>5) 배포</vt:lpstr>
      <vt:lpstr>5) 배포</vt:lpstr>
      <vt:lpstr>6) API 서류</vt:lpstr>
      <vt:lpstr>6) API 서류</vt:lpstr>
      <vt:lpstr>6) API 서류</vt:lpstr>
      <vt:lpstr>6) API 서류</vt:lpstr>
      <vt:lpstr>* http://iotplex-dt.com:8099 사이트 사용법</vt:lpstr>
      <vt:lpstr>* http://iotplex-dt.com:8099 사이트 사용법</vt:lpstr>
      <vt:lpstr>* http://iotplex-dt.com:8099 사이트 사용법</vt:lpstr>
      <vt:lpstr>* http://iotplex-dt.com:8099 사이트 사용법</vt:lpstr>
      <vt:lpstr>* http://iotplex-dt.com:8099 사이트 사용법</vt:lpstr>
      <vt:lpstr>* 플랫폼 구성도</vt:lpstr>
      <vt:lpstr>* GPS tracker real-time location data flow</vt:lpstr>
      <vt:lpstr>Thank you! ^_^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KHJ</dc:creator>
  <cp:lastModifiedBy>서 재학</cp:lastModifiedBy>
  <cp:revision>99</cp:revision>
  <dcterms:created xsi:type="dcterms:W3CDTF">2020-12-21T06:36:55Z</dcterms:created>
  <dcterms:modified xsi:type="dcterms:W3CDTF">2023-04-05T15:53:47Z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0x010100A2F96E10A03CE5458353922266CB8A85</vt:lpwstr>
  </property>
  <property fmtid="{D5CDD505-2E9C-101B-9397-08002B2CF9AE}" pid="3" name="MediaServiceImageTags">
    <vt:lpwstr/>
  </property>
</Properties>
</file>